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Lst>
  <p:sldSz cy="10058400" cx="7772400"/>
  <p:notesSz cx="6858000" cy="9144000"/>
  <p:embeddedFontLst>
    <p:embeddedFont>
      <p:font typeface="Libre Franklin"/>
      <p:regular r:id="rId9"/>
      <p:bold r:id="rId10"/>
      <p:italic r:id="rId11"/>
      <p:boldItalic r:id="rId12"/>
    </p:embeddedFon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 uri="http://customooxmlschemas.google.com/">
      <go:slidesCustomData xmlns:go="http://customooxmlschemas.google.com/" r:id="rId19" roundtripDataSignature="AMtx7mgsYhv6w124UFMlSvvMCNm195d3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italic.fntdata"/><Relationship Id="rId10" Type="http://schemas.openxmlformats.org/officeDocument/2006/relationships/font" Target="fonts/LibreFranklin-bold.fntdata"/><Relationship Id="rId13" Type="http://schemas.openxmlformats.org/officeDocument/2006/relationships/font" Target="fonts/PTSansNarrow-regular.fntdata"/><Relationship Id="rId12" Type="http://schemas.openxmlformats.org/officeDocument/2006/relationships/font" Target="fonts/LibreFranklin-boldItalic.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regular.fntdata"/><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font" Target="fonts/OpenSans-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4"/>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4"/>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2" name="Google Shape;12;p4"/>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3" name="Google Shape;13;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3"/>
          <p:cNvSpPr txBox="1"/>
          <p:nvPr>
            <p:ph hasCustomPrompt="1" type="title"/>
          </p:nvPr>
        </p:nvSpPr>
        <p:spPr>
          <a:xfrm>
            <a:off x="264945" y="2551707"/>
            <a:ext cx="7242600" cy="3008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3"/>
              </a:buClr>
              <a:buSzPts val="13000"/>
              <a:buNone/>
              <a:defRPr sz="13000">
                <a:solidFill>
                  <a:schemeClr val="accent3"/>
                </a:solidFill>
              </a:defRPr>
            </a:lvl1pPr>
            <a:lvl2pPr lvl="1" algn="ctr">
              <a:lnSpc>
                <a:spcPct val="100000"/>
              </a:lnSpc>
              <a:spcBef>
                <a:spcPts val="0"/>
              </a:spcBef>
              <a:spcAft>
                <a:spcPts val="0"/>
              </a:spcAft>
              <a:buClr>
                <a:schemeClr val="accent3"/>
              </a:buClr>
              <a:buSzPts val="13000"/>
              <a:buNone/>
              <a:defRPr sz="13000">
                <a:solidFill>
                  <a:schemeClr val="accent3"/>
                </a:solidFill>
              </a:defRPr>
            </a:lvl2pPr>
            <a:lvl3pPr lvl="2" algn="ctr">
              <a:lnSpc>
                <a:spcPct val="100000"/>
              </a:lnSpc>
              <a:spcBef>
                <a:spcPts val="0"/>
              </a:spcBef>
              <a:spcAft>
                <a:spcPts val="0"/>
              </a:spcAft>
              <a:buClr>
                <a:schemeClr val="accent3"/>
              </a:buClr>
              <a:buSzPts val="13000"/>
              <a:buNone/>
              <a:defRPr sz="13000">
                <a:solidFill>
                  <a:schemeClr val="accent3"/>
                </a:solidFill>
              </a:defRPr>
            </a:lvl3pPr>
            <a:lvl4pPr lvl="3" algn="ctr">
              <a:lnSpc>
                <a:spcPct val="100000"/>
              </a:lnSpc>
              <a:spcBef>
                <a:spcPts val="0"/>
              </a:spcBef>
              <a:spcAft>
                <a:spcPts val="0"/>
              </a:spcAft>
              <a:buClr>
                <a:schemeClr val="accent3"/>
              </a:buClr>
              <a:buSzPts val="13000"/>
              <a:buNone/>
              <a:defRPr sz="13000">
                <a:solidFill>
                  <a:schemeClr val="accent3"/>
                </a:solidFill>
              </a:defRPr>
            </a:lvl4pPr>
            <a:lvl5pPr lvl="4" algn="ctr">
              <a:lnSpc>
                <a:spcPct val="100000"/>
              </a:lnSpc>
              <a:spcBef>
                <a:spcPts val="0"/>
              </a:spcBef>
              <a:spcAft>
                <a:spcPts val="0"/>
              </a:spcAft>
              <a:buClr>
                <a:schemeClr val="accent3"/>
              </a:buClr>
              <a:buSzPts val="13000"/>
              <a:buNone/>
              <a:defRPr sz="13000">
                <a:solidFill>
                  <a:schemeClr val="accent3"/>
                </a:solidFill>
              </a:defRPr>
            </a:lvl5pPr>
            <a:lvl6pPr lvl="5" algn="ctr">
              <a:lnSpc>
                <a:spcPct val="100000"/>
              </a:lnSpc>
              <a:spcBef>
                <a:spcPts val="0"/>
              </a:spcBef>
              <a:spcAft>
                <a:spcPts val="0"/>
              </a:spcAft>
              <a:buClr>
                <a:schemeClr val="accent3"/>
              </a:buClr>
              <a:buSzPts val="13000"/>
              <a:buNone/>
              <a:defRPr sz="13000">
                <a:solidFill>
                  <a:schemeClr val="accent3"/>
                </a:solidFill>
              </a:defRPr>
            </a:lvl6pPr>
            <a:lvl7pPr lvl="6" algn="ctr">
              <a:lnSpc>
                <a:spcPct val="100000"/>
              </a:lnSpc>
              <a:spcBef>
                <a:spcPts val="0"/>
              </a:spcBef>
              <a:spcAft>
                <a:spcPts val="0"/>
              </a:spcAft>
              <a:buClr>
                <a:schemeClr val="accent3"/>
              </a:buClr>
              <a:buSzPts val="13000"/>
              <a:buNone/>
              <a:defRPr sz="13000">
                <a:solidFill>
                  <a:schemeClr val="accent3"/>
                </a:solidFill>
              </a:defRPr>
            </a:lvl7pPr>
            <a:lvl8pPr lvl="7" algn="ctr">
              <a:lnSpc>
                <a:spcPct val="100000"/>
              </a:lnSpc>
              <a:spcBef>
                <a:spcPts val="0"/>
              </a:spcBef>
              <a:spcAft>
                <a:spcPts val="0"/>
              </a:spcAft>
              <a:buClr>
                <a:schemeClr val="accent3"/>
              </a:buClr>
              <a:buSzPts val="13000"/>
              <a:buNone/>
              <a:defRPr sz="13000">
                <a:solidFill>
                  <a:schemeClr val="accent3"/>
                </a:solidFill>
              </a:defRPr>
            </a:lvl8pPr>
            <a:lvl9pPr lvl="8"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3"/>
          <p:cNvSpPr txBox="1"/>
          <p:nvPr>
            <p:ph idx="1" type="body"/>
          </p:nvPr>
        </p:nvSpPr>
        <p:spPr>
          <a:xfrm>
            <a:off x="264945" y="5858160"/>
            <a:ext cx="7242600" cy="20955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9" name="Google Shape;59;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6" name="Shape 66"/>
        <p:cNvGrpSpPr/>
        <p:nvPr/>
      </p:nvGrpSpPr>
      <p:grpSpPr>
        <a:xfrm>
          <a:off x="0" y="0"/>
          <a:ext cx="0" cy="0"/>
          <a:chOff x="0" y="0"/>
          <a:chExt cx="0" cy="0"/>
        </a:xfrm>
      </p:grpSpPr>
      <p:sp>
        <p:nvSpPr>
          <p:cNvPr id="67" name="Google Shape;67;p16"/>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68" name="Google Shape;68;p16"/>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69" name="Google Shape;69;p1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0" name="Shape 70"/>
        <p:cNvGrpSpPr/>
        <p:nvPr/>
      </p:nvGrpSpPr>
      <p:grpSpPr>
        <a:xfrm>
          <a:off x="0" y="0"/>
          <a:ext cx="0" cy="0"/>
          <a:chOff x="0" y="0"/>
          <a:chExt cx="0" cy="0"/>
        </a:xfrm>
      </p:grpSpPr>
      <p:sp>
        <p:nvSpPr>
          <p:cNvPr id="71" name="Google Shape;71;p17"/>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72" name="Google Shape;72;p1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3" name="Shape 73"/>
        <p:cNvGrpSpPr/>
        <p:nvPr/>
      </p:nvGrpSpPr>
      <p:grpSpPr>
        <a:xfrm>
          <a:off x="0" y="0"/>
          <a:ext cx="0" cy="0"/>
          <a:chOff x="0" y="0"/>
          <a:chExt cx="0" cy="0"/>
        </a:xfrm>
      </p:grpSpPr>
      <p:sp>
        <p:nvSpPr>
          <p:cNvPr id="74" name="Google Shape;74;p18"/>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5" name="Google Shape;75;p18"/>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76" name="Google Shape;76;p1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7" name="Shape 77"/>
        <p:cNvGrpSpPr/>
        <p:nvPr/>
      </p:nvGrpSpPr>
      <p:grpSpPr>
        <a:xfrm>
          <a:off x="0" y="0"/>
          <a:ext cx="0" cy="0"/>
          <a:chOff x="0" y="0"/>
          <a:chExt cx="0" cy="0"/>
        </a:xfrm>
      </p:grpSpPr>
      <p:sp>
        <p:nvSpPr>
          <p:cNvPr id="78" name="Google Shape;78;p19"/>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9" name="Google Shape;79;p19"/>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0" name="Google Shape;80;p19"/>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1" name="Google Shape;81;p1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2" name="Shape 82"/>
        <p:cNvGrpSpPr/>
        <p:nvPr/>
      </p:nvGrpSpPr>
      <p:grpSpPr>
        <a:xfrm>
          <a:off x="0" y="0"/>
          <a:ext cx="0" cy="0"/>
          <a:chOff x="0" y="0"/>
          <a:chExt cx="0" cy="0"/>
        </a:xfrm>
      </p:grpSpPr>
      <p:sp>
        <p:nvSpPr>
          <p:cNvPr id="83" name="Google Shape;83;p20"/>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4" name="Google Shape;84;p2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5" name="Shape 85"/>
        <p:cNvGrpSpPr/>
        <p:nvPr/>
      </p:nvGrpSpPr>
      <p:grpSpPr>
        <a:xfrm>
          <a:off x="0" y="0"/>
          <a:ext cx="0" cy="0"/>
          <a:chOff x="0" y="0"/>
          <a:chExt cx="0" cy="0"/>
        </a:xfrm>
      </p:grpSpPr>
      <p:sp>
        <p:nvSpPr>
          <p:cNvPr id="86" name="Google Shape;86;p21"/>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87" name="Google Shape;87;p21"/>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8" name="Google Shape;88;p2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9" name="Shape 89"/>
        <p:cNvGrpSpPr/>
        <p:nvPr/>
      </p:nvGrpSpPr>
      <p:grpSpPr>
        <a:xfrm>
          <a:off x="0" y="0"/>
          <a:ext cx="0" cy="0"/>
          <a:chOff x="0" y="0"/>
          <a:chExt cx="0" cy="0"/>
        </a:xfrm>
      </p:grpSpPr>
      <p:sp>
        <p:nvSpPr>
          <p:cNvPr id="90" name="Google Shape;90;p22"/>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91" name="Google Shape;91;p2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2" name="Shape 92"/>
        <p:cNvGrpSpPr/>
        <p:nvPr/>
      </p:nvGrpSpPr>
      <p:grpSpPr>
        <a:xfrm>
          <a:off x="0" y="0"/>
          <a:ext cx="0" cy="0"/>
          <a:chOff x="0" y="0"/>
          <a:chExt cx="0" cy="0"/>
        </a:xfrm>
      </p:grpSpPr>
      <p:sp>
        <p:nvSpPr>
          <p:cNvPr id="93" name="Google Shape;93;p23"/>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23"/>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95" name="Google Shape;95;p23"/>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6" name="Google Shape;96;p23"/>
          <p:cNvSpPr txBox="1"/>
          <p:nvPr>
            <p:ph idx="2" type="body"/>
          </p:nvPr>
        </p:nvSpPr>
        <p:spPr>
          <a:xfrm>
            <a:off x="4198575" y="1415969"/>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97" name="Google Shape;97;p2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cxnSp>
        <p:nvCxnSpPr>
          <p:cNvPr id="15" name="Google Shape;15;p5"/>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16" name="Google Shape;16;p5"/>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17" name="Google Shape;17;p5"/>
          <p:cNvGrpSpPr/>
          <p:nvPr/>
        </p:nvGrpSpPr>
        <p:grpSpPr>
          <a:xfrm>
            <a:off x="853543" y="1998672"/>
            <a:ext cx="6066264" cy="298033"/>
            <a:chOff x="1346429" y="1011300"/>
            <a:chExt cx="6452100" cy="152400"/>
          </a:xfrm>
        </p:grpSpPr>
        <p:cxnSp>
          <p:nvCxnSpPr>
            <p:cNvPr id="18" name="Google Shape;18;p5"/>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9" name="Google Shape;19;p5"/>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20" name="Google Shape;20;p5"/>
          <p:cNvGrpSpPr/>
          <p:nvPr/>
        </p:nvGrpSpPr>
        <p:grpSpPr>
          <a:xfrm>
            <a:off x="853549" y="7761972"/>
            <a:ext cx="6066264" cy="298033"/>
            <a:chOff x="1346435" y="3969088"/>
            <a:chExt cx="6452100" cy="152400"/>
          </a:xfrm>
        </p:grpSpPr>
        <p:cxnSp>
          <p:nvCxnSpPr>
            <p:cNvPr id="21" name="Google Shape;21;p5"/>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22" name="Google Shape;22;p5"/>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23" name="Google Shape;23;p5"/>
          <p:cNvSpPr txBox="1"/>
          <p:nvPr>
            <p:ph type="ctrTitle"/>
          </p:nvPr>
        </p:nvSpPr>
        <p:spPr>
          <a:xfrm>
            <a:off x="853528" y="3425672"/>
            <a:ext cx="6066300" cy="1999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24" name="Google Shape;24;p5"/>
          <p:cNvSpPr txBox="1"/>
          <p:nvPr>
            <p:ph idx="1" type="subTitle"/>
          </p:nvPr>
        </p:nvSpPr>
        <p:spPr>
          <a:xfrm>
            <a:off x="1816641" y="5573410"/>
            <a:ext cx="41400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5" name="Google Shape;25;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8" name="Shape 98"/>
        <p:cNvGrpSpPr/>
        <p:nvPr/>
      </p:nvGrpSpPr>
      <p:grpSpPr>
        <a:xfrm>
          <a:off x="0" y="0"/>
          <a:ext cx="0" cy="0"/>
          <a:chOff x="0" y="0"/>
          <a:chExt cx="0" cy="0"/>
        </a:xfrm>
      </p:grpSpPr>
      <p:sp>
        <p:nvSpPr>
          <p:cNvPr id="99" name="Google Shape;99;p24"/>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100" name="Google Shape;100;p2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1" name="Shape 101"/>
        <p:cNvGrpSpPr/>
        <p:nvPr/>
      </p:nvGrpSpPr>
      <p:grpSpPr>
        <a:xfrm>
          <a:off x="0" y="0"/>
          <a:ext cx="0" cy="0"/>
          <a:chOff x="0" y="0"/>
          <a:chExt cx="0" cy="0"/>
        </a:xfrm>
      </p:grpSpPr>
      <p:sp>
        <p:nvSpPr>
          <p:cNvPr id="102" name="Google Shape;102;p25"/>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03" name="Google Shape;103;p25"/>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104" name="Google Shape;104;p2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6"/>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6"/>
          <p:cNvSpPr txBox="1"/>
          <p:nvPr>
            <p:ph type="title"/>
          </p:nvPr>
        </p:nvSpPr>
        <p:spPr>
          <a:xfrm>
            <a:off x="264945" y="1593387"/>
            <a:ext cx="7285500" cy="18420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3600"/>
              <a:buNone/>
              <a:defRPr/>
            </a:lvl2pPr>
            <a:lvl3pPr lvl="2" algn="ctr">
              <a:lnSpc>
                <a:spcPct val="100000"/>
              </a:lnSpc>
              <a:spcBef>
                <a:spcPts val="0"/>
              </a:spcBef>
              <a:spcAft>
                <a:spcPts val="0"/>
              </a:spcAft>
              <a:buSzPts val="3600"/>
              <a:buNone/>
              <a:defRPr/>
            </a:lvl3pPr>
            <a:lvl4pPr lvl="3" algn="ctr">
              <a:lnSpc>
                <a:spcPct val="100000"/>
              </a:lnSpc>
              <a:spcBef>
                <a:spcPts val="0"/>
              </a:spcBef>
              <a:spcAft>
                <a:spcPts val="0"/>
              </a:spcAft>
              <a:buSzPts val="3600"/>
              <a:buNone/>
              <a:defRPr/>
            </a:lvl4pPr>
            <a:lvl5pPr lvl="4" algn="ctr">
              <a:lnSpc>
                <a:spcPct val="100000"/>
              </a:lnSpc>
              <a:spcBef>
                <a:spcPts val="0"/>
              </a:spcBef>
              <a:spcAft>
                <a:spcPts val="0"/>
              </a:spcAft>
              <a:buSzPts val="3600"/>
              <a:buNone/>
              <a:defRPr/>
            </a:lvl5pPr>
            <a:lvl6pPr lvl="5" algn="ctr">
              <a:lnSpc>
                <a:spcPct val="100000"/>
              </a:lnSpc>
              <a:spcBef>
                <a:spcPts val="0"/>
              </a:spcBef>
              <a:spcAft>
                <a:spcPts val="0"/>
              </a:spcAft>
              <a:buSzPts val="3600"/>
              <a:buNone/>
              <a:defRPr/>
            </a:lvl6pPr>
            <a:lvl7pPr lvl="6" algn="ctr">
              <a:lnSpc>
                <a:spcPct val="100000"/>
              </a:lnSpc>
              <a:spcBef>
                <a:spcPts val="0"/>
              </a:spcBef>
              <a:spcAft>
                <a:spcPts val="0"/>
              </a:spcAft>
              <a:buSzPts val="3600"/>
              <a:buNone/>
              <a:defRPr/>
            </a:lvl7pPr>
            <a:lvl8pPr lvl="7" algn="ctr">
              <a:lnSpc>
                <a:spcPct val="100000"/>
              </a:lnSpc>
              <a:spcBef>
                <a:spcPts val="0"/>
              </a:spcBef>
              <a:spcAft>
                <a:spcPts val="0"/>
              </a:spcAft>
              <a:buSzPts val="3600"/>
              <a:buNone/>
              <a:defRPr/>
            </a:lvl8pPr>
            <a:lvl9pPr lvl="8" algn="ctr">
              <a:lnSpc>
                <a:spcPct val="100000"/>
              </a:lnSpc>
              <a:spcBef>
                <a:spcPts val="0"/>
              </a:spcBef>
              <a:spcAft>
                <a:spcPts val="0"/>
              </a:spcAft>
              <a:buSzPts val="3600"/>
              <a:buNone/>
              <a:defRPr/>
            </a:lvl9pPr>
          </a:lstStyle>
          <a:p/>
        </p:txBody>
      </p:sp>
      <p:sp>
        <p:nvSpPr>
          <p:cNvPr id="29" name="Google Shape;29;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7"/>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2" name="Google Shape;32;p7"/>
          <p:cNvSpPr txBox="1"/>
          <p:nvPr>
            <p:ph idx="1" type="body"/>
          </p:nvPr>
        </p:nvSpPr>
        <p:spPr>
          <a:xfrm>
            <a:off x="264945"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7"/>
          <p:cNvSpPr txBox="1"/>
          <p:nvPr>
            <p:ph idx="2" type="body"/>
          </p:nvPr>
        </p:nvSpPr>
        <p:spPr>
          <a:xfrm>
            <a:off x="4107540"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4" name="Google Shape;34;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8"/>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7" name="Google Shape;37;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9"/>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0" name="Google Shape;40;p9"/>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1" name="Google Shape;41;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10"/>
          <p:cNvSpPr txBox="1"/>
          <p:nvPr>
            <p:ph type="title"/>
          </p:nvPr>
        </p:nvSpPr>
        <p:spPr>
          <a:xfrm>
            <a:off x="416713" y="1029307"/>
            <a:ext cx="47715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dk2"/>
              </a:buClr>
              <a:buSzPts val="5400"/>
              <a:buNone/>
              <a:defRPr b="0" sz="5400">
                <a:solidFill>
                  <a:schemeClr val="dk2"/>
                </a:solidFill>
              </a:defRPr>
            </a:lvl1pPr>
            <a:lvl2pPr lvl="1" algn="l">
              <a:lnSpc>
                <a:spcPct val="100000"/>
              </a:lnSpc>
              <a:spcBef>
                <a:spcPts val="0"/>
              </a:spcBef>
              <a:spcAft>
                <a:spcPts val="0"/>
              </a:spcAft>
              <a:buClr>
                <a:schemeClr val="dk2"/>
              </a:buClr>
              <a:buSzPts val="5400"/>
              <a:buNone/>
              <a:defRPr b="0" sz="5400">
                <a:solidFill>
                  <a:schemeClr val="dk2"/>
                </a:solidFill>
              </a:defRPr>
            </a:lvl2pPr>
            <a:lvl3pPr lvl="2" algn="l">
              <a:lnSpc>
                <a:spcPct val="100000"/>
              </a:lnSpc>
              <a:spcBef>
                <a:spcPts val="0"/>
              </a:spcBef>
              <a:spcAft>
                <a:spcPts val="0"/>
              </a:spcAft>
              <a:buClr>
                <a:schemeClr val="dk2"/>
              </a:buClr>
              <a:buSzPts val="5400"/>
              <a:buNone/>
              <a:defRPr b="0" sz="5400">
                <a:solidFill>
                  <a:schemeClr val="dk2"/>
                </a:solidFill>
              </a:defRPr>
            </a:lvl3pPr>
            <a:lvl4pPr lvl="3" algn="l">
              <a:lnSpc>
                <a:spcPct val="100000"/>
              </a:lnSpc>
              <a:spcBef>
                <a:spcPts val="0"/>
              </a:spcBef>
              <a:spcAft>
                <a:spcPts val="0"/>
              </a:spcAft>
              <a:buClr>
                <a:schemeClr val="dk2"/>
              </a:buClr>
              <a:buSzPts val="5400"/>
              <a:buNone/>
              <a:defRPr b="0" sz="5400">
                <a:solidFill>
                  <a:schemeClr val="dk2"/>
                </a:solidFill>
              </a:defRPr>
            </a:lvl4pPr>
            <a:lvl5pPr lvl="4" algn="l">
              <a:lnSpc>
                <a:spcPct val="100000"/>
              </a:lnSpc>
              <a:spcBef>
                <a:spcPts val="0"/>
              </a:spcBef>
              <a:spcAft>
                <a:spcPts val="0"/>
              </a:spcAft>
              <a:buClr>
                <a:schemeClr val="dk2"/>
              </a:buClr>
              <a:buSzPts val="5400"/>
              <a:buNone/>
              <a:defRPr b="0" sz="5400">
                <a:solidFill>
                  <a:schemeClr val="dk2"/>
                </a:solidFill>
              </a:defRPr>
            </a:lvl5pPr>
            <a:lvl6pPr lvl="5" algn="l">
              <a:lnSpc>
                <a:spcPct val="100000"/>
              </a:lnSpc>
              <a:spcBef>
                <a:spcPts val="0"/>
              </a:spcBef>
              <a:spcAft>
                <a:spcPts val="0"/>
              </a:spcAft>
              <a:buClr>
                <a:schemeClr val="dk2"/>
              </a:buClr>
              <a:buSzPts val="5400"/>
              <a:buNone/>
              <a:defRPr b="0" sz="5400">
                <a:solidFill>
                  <a:schemeClr val="dk2"/>
                </a:solidFill>
              </a:defRPr>
            </a:lvl6pPr>
            <a:lvl7pPr lvl="6" algn="l">
              <a:lnSpc>
                <a:spcPct val="100000"/>
              </a:lnSpc>
              <a:spcBef>
                <a:spcPts val="0"/>
              </a:spcBef>
              <a:spcAft>
                <a:spcPts val="0"/>
              </a:spcAft>
              <a:buClr>
                <a:schemeClr val="dk2"/>
              </a:buClr>
              <a:buSzPts val="5400"/>
              <a:buNone/>
              <a:defRPr b="0" sz="5400">
                <a:solidFill>
                  <a:schemeClr val="dk2"/>
                </a:solidFill>
              </a:defRPr>
            </a:lvl7pPr>
            <a:lvl8pPr lvl="7" algn="l">
              <a:lnSpc>
                <a:spcPct val="100000"/>
              </a:lnSpc>
              <a:spcBef>
                <a:spcPts val="0"/>
              </a:spcBef>
              <a:spcAft>
                <a:spcPts val="0"/>
              </a:spcAft>
              <a:buClr>
                <a:schemeClr val="dk2"/>
              </a:buClr>
              <a:buSzPts val="5400"/>
              <a:buNone/>
              <a:defRPr b="0" sz="5400">
                <a:solidFill>
                  <a:schemeClr val="dk2"/>
                </a:solidFill>
              </a:defRPr>
            </a:lvl8pPr>
            <a:lvl9pPr lvl="8" algn="l">
              <a:lnSpc>
                <a:spcPct val="100000"/>
              </a:lnSpc>
              <a:spcBef>
                <a:spcPts val="0"/>
              </a:spcBef>
              <a:spcAft>
                <a:spcPts val="0"/>
              </a:spcAft>
              <a:buClr>
                <a:schemeClr val="dk2"/>
              </a:buClr>
              <a:buSzPts val="5400"/>
              <a:buNone/>
              <a:defRPr b="0" sz="5400">
                <a:solidFill>
                  <a:schemeClr val="dk2"/>
                </a:solidFill>
              </a:defRPr>
            </a:lvl9pPr>
          </a:lstStyle>
          <a:p/>
        </p:txBody>
      </p:sp>
      <p:sp>
        <p:nvSpPr>
          <p:cNvPr id="44" name="Google Shape;44;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1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7" name="Google Shape;47;p1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11"/>
          <p:cNvSpPr txBox="1"/>
          <p:nvPr>
            <p:ph type="title"/>
          </p:nvPr>
        </p:nvSpPr>
        <p:spPr>
          <a:xfrm>
            <a:off x="225675" y="2033142"/>
            <a:ext cx="3438300" cy="3277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9" name="Google Shape;49;p11"/>
          <p:cNvSpPr txBox="1"/>
          <p:nvPr>
            <p:ph idx="1" type="subTitle"/>
          </p:nvPr>
        </p:nvSpPr>
        <p:spPr>
          <a:xfrm>
            <a:off x="225675" y="5332556"/>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11"/>
          <p:cNvSpPr txBox="1"/>
          <p:nvPr>
            <p:ph idx="2" type="body"/>
          </p:nvPr>
        </p:nvSpPr>
        <p:spPr>
          <a:xfrm>
            <a:off x="4198575" y="1416213"/>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2"/>
          <p:cNvSpPr txBox="1"/>
          <p:nvPr>
            <p:ph idx="1" type="body"/>
          </p:nvPr>
        </p:nvSpPr>
        <p:spPr>
          <a:xfrm>
            <a:off x="264945" y="8273418"/>
            <a:ext cx="5099100" cy="11709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1pPr>
            <a:lvl2pPr lvl="1"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2pPr>
            <a:lvl3pPr lvl="2"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3pPr>
            <a:lvl4pPr lvl="3"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4pPr>
            <a:lvl5pPr lvl="4"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5pPr>
            <a:lvl6pPr lvl="5"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6pPr>
            <a:lvl7pPr lvl="6"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7pPr>
            <a:lvl8pPr lvl="7"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8pPr>
            <a:lvl9pPr lvl="8"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9pPr>
          </a:lstStyle>
          <a:p/>
        </p:txBody>
      </p:sp>
      <p:sp>
        <p:nvSpPr>
          <p:cNvPr id="7" name="Google Shape;7;p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Open Sans"/>
              <a:buChar char="●"/>
              <a:defRPr b="0" i="0" sz="1800" u="none" cap="none" strike="noStrike">
                <a:solidFill>
                  <a:schemeClr val="dk2"/>
                </a:solidFill>
                <a:latin typeface="Open Sans"/>
                <a:ea typeface="Open Sans"/>
                <a:cs typeface="Open Sans"/>
                <a:sym typeface="Open Sans"/>
              </a:defRPr>
            </a:lvl1pPr>
            <a:lvl2pPr indent="-317500" lvl="1" marL="914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2pPr>
            <a:lvl3pPr indent="-317500" lvl="2" marL="1371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3pPr>
            <a:lvl4pPr indent="-317500" lvl="3" marL="18288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4pPr>
            <a:lvl5pPr indent="-317500" lvl="4" marL="22860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5pPr>
            <a:lvl6pPr indent="-317500" lvl="5" marL="27432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6pPr>
            <a:lvl7pPr indent="-317500" lvl="6" marL="3200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7pPr>
            <a:lvl8pPr indent="-317500" lvl="7" marL="3657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8pPr>
            <a:lvl9pPr indent="-317500" lvl="8" marL="4114800" marR="0" rtl="0" algn="l">
              <a:lnSpc>
                <a:spcPct val="115000"/>
              </a:lnSpc>
              <a:spcBef>
                <a:spcPts val="1600"/>
              </a:spcBef>
              <a:spcAft>
                <a:spcPts val="160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9pPr>
          </a:lstStyle>
          <a:p/>
        </p:txBody>
      </p:sp>
      <p:sp>
        <p:nvSpPr>
          <p:cNvPr id="8" name="Google Shape;8;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2" name="Shape 62"/>
        <p:cNvGrpSpPr/>
        <p:nvPr/>
      </p:nvGrpSpPr>
      <p:grpSpPr>
        <a:xfrm>
          <a:off x="0" y="0"/>
          <a:ext cx="0" cy="0"/>
          <a:chOff x="0" y="0"/>
          <a:chExt cx="0" cy="0"/>
        </a:xfrm>
      </p:grpSpPr>
      <p:sp>
        <p:nvSpPr>
          <p:cNvPr id="63" name="Google Shape;63;p15"/>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64" name="Google Shape;64;p15"/>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65" name="Google Shape;65;p1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
          <p:cNvSpPr txBox="1"/>
          <p:nvPr>
            <p:ph type="title"/>
          </p:nvPr>
        </p:nvSpPr>
        <p:spPr>
          <a:xfrm>
            <a:off x="657225" y="379825"/>
            <a:ext cx="6524700" cy="752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Specific Phobias</a:t>
            </a:r>
            <a:endParaRPr>
              <a:solidFill>
                <a:srgbClr val="BF5700"/>
              </a:solidFill>
              <a:latin typeface="Libre Franklin"/>
              <a:ea typeface="Libre Franklin"/>
              <a:cs typeface="Libre Franklin"/>
              <a:sym typeface="Libre Franklin"/>
            </a:endParaRPr>
          </a:p>
        </p:txBody>
      </p:sp>
      <p:sp>
        <p:nvSpPr>
          <p:cNvPr id="112" name="Google Shape;112;p1"/>
          <p:cNvSpPr txBox="1"/>
          <p:nvPr>
            <p:ph idx="1" type="body"/>
          </p:nvPr>
        </p:nvSpPr>
        <p:spPr>
          <a:xfrm>
            <a:off x="352425" y="1132225"/>
            <a:ext cx="3763800" cy="3428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700">
                <a:solidFill>
                  <a:srgbClr val="333F48"/>
                </a:solidFill>
                <a:latin typeface="Libre Franklin"/>
                <a:ea typeface="Libre Franklin"/>
                <a:cs typeface="Libre Franklin"/>
                <a:sym typeface="Libre Franklin"/>
              </a:rPr>
              <a:t>A specific phobia is characterized by an i</a:t>
            </a:r>
            <a:r>
              <a:rPr b="1" lang="en" sz="1700">
                <a:solidFill>
                  <a:srgbClr val="333F48"/>
                </a:solidFill>
                <a:latin typeface="Libre Franklin"/>
                <a:ea typeface="Libre Franklin"/>
                <a:cs typeface="Libre Franklin"/>
                <a:sym typeface="Libre Franklin"/>
              </a:rPr>
              <a:t>ntense, irrational, persistent fear of a particular object, person, situation, or activity.</a:t>
            </a:r>
            <a:r>
              <a:rPr lang="en" sz="1700">
                <a:solidFill>
                  <a:srgbClr val="333F48"/>
                </a:solidFill>
                <a:latin typeface="Libre Franklin"/>
                <a:ea typeface="Libre Franklin"/>
                <a:cs typeface="Libre Franklin"/>
                <a:sym typeface="Libre Franklin"/>
              </a:rPr>
              <a:t> There are important differences between specific phobias and normal childhood fears. It is normal for children to have at least one specific fear, but those fears become a problem </a:t>
            </a:r>
            <a:r>
              <a:rPr b="1" lang="en" sz="1700">
                <a:solidFill>
                  <a:srgbClr val="333F48"/>
                </a:solidFill>
                <a:latin typeface="Libre Franklin"/>
                <a:ea typeface="Libre Franklin"/>
                <a:cs typeface="Libre Franklin"/>
                <a:sym typeface="Libre Franklin"/>
              </a:rPr>
              <a:t>when they interfere with daily functioning.</a:t>
            </a:r>
            <a:endParaRPr b="1" sz="1700">
              <a:solidFill>
                <a:srgbClr val="333F48"/>
              </a:solidFill>
              <a:latin typeface="Libre Franklin"/>
              <a:ea typeface="Libre Franklin"/>
              <a:cs typeface="Libre Franklin"/>
              <a:sym typeface="Libre Franklin"/>
            </a:endParaRPr>
          </a:p>
          <a:p>
            <a:pPr indent="0" lvl="0" marL="0" rtl="0" algn="l">
              <a:lnSpc>
                <a:spcPct val="100000"/>
              </a:lnSpc>
              <a:spcBef>
                <a:spcPts val="0"/>
              </a:spcBef>
              <a:spcAft>
                <a:spcPts val="0"/>
              </a:spcAft>
              <a:buSzPts val="1800"/>
              <a:buNone/>
            </a:pPr>
            <a:r>
              <a:t/>
            </a:r>
            <a:endParaRPr sz="1700">
              <a:solidFill>
                <a:srgbClr val="333F48"/>
              </a:solidFill>
              <a:latin typeface="Libre Franklin"/>
              <a:ea typeface="Libre Franklin"/>
              <a:cs typeface="Libre Franklin"/>
              <a:sym typeface="Libre Franklin"/>
            </a:endParaRPr>
          </a:p>
          <a:p>
            <a:pPr indent="0" lvl="0" marL="0" rtl="0" algn="l">
              <a:lnSpc>
                <a:spcPct val="100000"/>
              </a:lnSpc>
              <a:spcBef>
                <a:spcPts val="0"/>
              </a:spcBef>
              <a:spcAft>
                <a:spcPts val="0"/>
              </a:spcAft>
              <a:buSzPts val="1800"/>
              <a:buNone/>
            </a:pPr>
            <a:r>
              <a:t/>
            </a:r>
            <a:endParaRPr sz="1700">
              <a:solidFill>
                <a:srgbClr val="333F48"/>
              </a:solidFill>
              <a:latin typeface="Libre Franklin"/>
              <a:ea typeface="Libre Franklin"/>
              <a:cs typeface="Libre Franklin"/>
              <a:sym typeface="Libre Franklin"/>
            </a:endParaRPr>
          </a:p>
          <a:p>
            <a:pPr indent="0" lvl="0" marL="0" rtl="0" algn="l">
              <a:lnSpc>
                <a:spcPct val="100000"/>
              </a:lnSpc>
              <a:spcBef>
                <a:spcPts val="0"/>
              </a:spcBef>
              <a:spcAft>
                <a:spcPts val="0"/>
              </a:spcAft>
              <a:buSzPts val="1800"/>
              <a:buNone/>
            </a:pPr>
            <a:r>
              <a:t/>
            </a:r>
            <a:endParaRPr sz="1700">
              <a:solidFill>
                <a:srgbClr val="333F48"/>
              </a:solidFill>
              <a:latin typeface="Libre Franklin"/>
              <a:ea typeface="Libre Franklin"/>
              <a:cs typeface="Libre Franklin"/>
              <a:sym typeface="Libre Franklin"/>
            </a:endParaRPr>
          </a:p>
          <a:p>
            <a:pPr indent="0" lvl="0" marL="0" rtl="0" algn="l">
              <a:lnSpc>
                <a:spcPct val="100000"/>
              </a:lnSpc>
              <a:spcBef>
                <a:spcPts val="0"/>
              </a:spcBef>
              <a:spcAft>
                <a:spcPts val="0"/>
              </a:spcAft>
              <a:buSzPts val="1800"/>
              <a:buNone/>
            </a:pPr>
            <a:r>
              <a:t/>
            </a:r>
            <a:endParaRPr sz="1700">
              <a:solidFill>
                <a:srgbClr val="333F48"/>
              </a:solidFill>
              <a:latin typeface="Libre Franklin"/>
              <a:ea typeface="Libre Franklin"/>
              <a:cs typeface="Libre Franklin"/>
              <a:sym typeface="Libre Franklin"/>
            </a:endParaRPr>
          </a:p>
        </p:txBody>
      </p:sp>
      <p:sp>
        <p:nvSpPr>
          <p:cNvPr id="113" name="Google Shape;113;p1"/>
          <p:cNvSpPr txBox="1"/>
          <p:nvPr/>
        </p:nvSpPr>
        <p:spPr>
          <a:xfrm>
            <a:off x="352425" y="6362525"/>
            <a:ext cx="1877700" cy="2615700"/>
          </a:xfrm>
          <a:prstGeom prst="rect">
            <a:avLst/>
          </a:prstGeom>
          <a:solidFill>
            <a:schemeClr val="accent4"/>
          </a:solidFill>
          <a:ln>
            <a:noFill/>
          </a:ln>
        </p:spPr>
        <p:txBody>
          <a:bodyPr anchorCtr="0" anchor="t" bIns="91425" lIns="182875" spcFirstLastPara="1" rIns="182875" wrap="square" tIns="182875">
            <a:noAutofit/>
          </a:bodyPr>
          <a:lstStyle/>
          <a:p>
            <a:pPr indent="0" lvl="0" marL="0" marR="0" rtl="0" algn="l">
              <a:lnSpc>
                <a:spcPct val="100000"/>
              </a:lnSpc>
              <a:spcBef>
                <a:spcPts val="0"/>
              </a:spcBef>
              <a:spcAft>
                <a:spcPts val="0"/>
              </a:spcAft>
              <a:buClr>
                <a:srgbClr val="000000"/>
              </a:buClr>
              <a:buSzPts val="1400"/>
              <a:buFont typeface="Arial"/>
              <a:buNone/>
            </a:pPr>
            <a:r>
              <a:rPr b="1" i="0" lang="en" sz="1600" u="none" cap="none" strike="noStrike">
                <a:solidFill>
                  <a:srgbClr val="000000"/>
                </a:solidFill>
                <a:latin typeface="Libre Franklin"/>
                <a:ea typeface="Libre Franklin"/>
                <a:cs typeface="Libre Franklin"/>
                <a:sym typeface="Libre Franklin"/>
              </a:rPr>
              <a:t>Animal:</a:t>
            </a:r>
            <a:endParaRPr b="1" i="0" sz="1600" u="none" cap="none" strike="noStrike">
              <a:solidFill>
                <a:srgbClr val="000000"/>
              </a:solidFill>
              <a:latin typeface="Libre Franklin"/>
              <a:ea typeface="Libre Franklin"/>
              <a:cs typeface="Libre Franklin"/>
              <a:sym typeface="Libre Franklin"/>
            </a:endParaRPr>
          </a:p>
          <a:p>
            <a:pPr indent="0" lvl="0" marL="0" marR="0" rtl="0" algn="l">
              <a:lnSpc>
                <a:spcPct val="100000"/>
              </a:lnSpc>
              <a:spcBef>
                <a:spcPts val="0"/>
              </a:spcBef>
              <a:spcAft>
                <a:spcPts val="0"/>
              </a:spcAft>
              <a:buNone/>
            </a:pPr>
            <a:r>
              <a:rPr b="0" i="0" lang="en" sz="1600" u="none" cap="none" strike="noStrike">
                <a:solidFill>
                  <a:srgbClr val="000000"/>
                </a:solidFill>
                <a:latin typeface="Libre Franklin"/>
                <a:ea typeface="Libre Franklin"/>
                <a:cs typeface="Libre Franklin"/>
                <a:sym typeface="Libre Franklin"/>
              </a:rPr>
              <a:t>Includes fear of dogs, snakes, spiders, etc.</a:t>
            </a:r>
            <a:r>
              <a:rPr lang="en" sz="1600">
                <a:latin typeface="Libre Franklin"/>
                <a:ea typeface="Libre Franklin"/>
                <a:cs typeface="Libre Franklin"/>
                <a:sym typeface="Libre Franklin"/>
              </a:rPr>
              <a:t> These </a:t>
            </a:r>
            <a:r>
              <a:rPr b="0" i="0" lang="en" sz="1600" u="none" cap="none" strike="noStrike">
                <a:solidFill>
                  <a:srgbClr val="000000"/>
                </a:solidFill>
                <a:latin typeface="Libre Franklin"/>
                <a:ea typeface="Libre Franklin"/>
                <a:cs typeface="Libre Franklin"/>
                <a:sym typeface="Libre Franklin"/>
              </a:rPr>
              <a:t>are the most common kinds of specific phobias</a:t>
            </a:r>
            <a:endParaRPr sz="1600"/>
          </a:p>
          <a:p>
            <a:pPr indent="-228600" lvl="0" marL="457200" marR="0" rtl="0" algn="l">
              <a:lnSpc>
                <a:spcPct val="100000"/>
              </a:lnSpc>
              <a:spcBef>
                <a:spcPts val="0"/>
              </a:spcBef>
              <a:spcAft>
                <a:spcPts val="0"/>
              </a:spcAft>
              <a:buClr>
                <a:srgbClr val="000000"/>
              </a:buClr>
              <a:buSzPts val="1400"/>
              <a:buFont typeface="Libre Franklin"/>
              <a:buNone/>
            </a:pPr>
            <a:r>
              <a:t/>
            </a:r>
            <a:endParaRPr b="0" i="0" sz="1600" u="none" cap="none" strike="noStrike">
              <a:solidFill>
                <a:srgbClr val="000000"/>
              </a:solidFill>
              <a:latin typeface="Libre Franklin"/>
              <a:ea typeface="Libre Franklin"/>
              <a:cs typeface="Libre Franklin"/>
              <a:sym typeface="Libre Franklin"/>
            </a:endParaRPr>
          </a:p>
        </p:txBody>
      </p:sp>
      <p:sp>
        <p:nvSpPr>
          <p:cNvPr id="114" name="Google Shape;114;p1"/>
          <p:cNvSpPr txBox="1"/>
          <p:nvPr/>
        </p:nvSpPr>
        <p:spPr>
          <a:xfrm>
            <a:off x="2604400" y="5689175"/>
            <a:ext cx="4710900" cy="839400"/>
          </a:xfrm>
          <a:prstGeom prst="rect">
            <a:avLst/>
          </a:prstGeom>
          <a:solidFill>
            <a:srgbClr val="BF5700"/>
          </a:solidFill>
          <a:ln>
            <a:noFill/>
          </a:ln>
        </p:spPr>
        <p:txBody>
          <a:bodyPr anchorCtr="0" anchor="t" bIns="91425" lIns="182875" spcFirstLastPara="1" rIns="182875" wrap="square" tIns="182875">
            <a:noAutofit/>
          </a:bodyPr>
          <a:lstStyle/>
          <a:p>
            <a:pPr indent="0" lvl="0" marL="0" marR="0" rtl="0" algn="l">
              <a:lnSpc>
                <a:spcPct val="100000"/>
              </a:lnSpc>
              <a:spcBef>
                <a:spcPts val="0"/>
              </a:spcBef>
              <a:spcAft>
                <a:spcPts val="0"/>
              </a:spcAft>
              <a:buClr>
                <a:srgbClr val="000000"/>
              </a:buClr>
              <a:buSzPts val="1400"/>
              <a:buFont typeface="Arial"/>
              <a:buNone/>
            </a:pPr>
            <a:r>
              <a:rPr b="1" i="0" lang="en" sz="1600" u="none" cap="none" strike="noStrike">
                <a:solidFill>
                  <a:schemeClr val="lt1"/>
                </a:solidFill>
                <a:latin typeface="Libre Franklin"/>
                <a:ea typeface="Libre Franklin"/>
                <a:cs typeface="Libre Franklin"/>
                <a:sym typeface="Libre Franklin"/>
              </a:rPr>
              <a:t>Natural Environment:</a:t>
            </a:r>
            <a:endParaRPr b="1" i="0" sz="1600" u="none" cap="none" strike="noStrike">
              <a:solidFill>
                <a:schemeClr val="lt1"/>
              </a:solidFill>
              <a:latin typeface="Libre Franklin"/>
              <a:ea typeface="Libre Franklin"/>
              <a:cs typeface="Libre Franklin"/>
              <a:sym typeface="Libre Franklin"/>
            </a:endParaRPr>
          </a:p>
          <a:p>
            <a:pPr indent="0" lvl="0" marL="0" marR="0" rtl="0" algn="l">
              <a:lnSpc>
                <a:spcPct val="100000"/>
              </a:lnSpc>
              <a:spcBef>
                <a:spcPts val="0"/>
              </a:spcBef>
              <a:spcAft>
                <a:spcPts val="0"/>
              </a:spcAft>
              <a:buNone/>
            </a:pPr>
            <a:r>
              <a:rPr b="0" i="0" lang="en" sz="1600" u="none" cap="none" strike="noStrike">
                <a:solidFill>
                  <a:schemeClr val="lt1"/>
                </a:solidFill>
                <a:latin typeface="Libre Franklin"/>
                <a:ea typeface="Libre Franklin"/>
                <a:cs typeface="Libre Franklin"/>
                <a:sym typeface="Libre Franklin"/>
              </a:rPr>
              <a:t>Includes fear of heights, storms, water, etc.</a:t>
            </a:r>
            <a:endParaRPr b="0" i="0" sz="1600" u="none" cap="none" strike="noStrike">
              <a:solidFill>
                <a:schemeClr val="lt1"/>
              </a:solidFill>
              <a:latin typeface="Libre Franklin"/>
              <a:ea typeface="Libre Franklin"/>
              <a:cs typeface="Libre Franklin"/>
              <a:sym typeface="Libre Franklin"/>
            </a:endParaRPr>
          </a:p>
        </p:txBody>
      </p:sp>
      <p:sp>
        <p:nvSpPr>
          <p:cNvPr id="115" name="Google Shape;115;p1"/>
          <p:cNvSpPr txBox="1"/>
          <p:nvPr/>
        </p:nvSpPr>
        <p:spPr>
          <a:xfrm>
            <a:off x="2427225" y="6700125"/>
            <a:ext cx="2768400" cy="2272200"/>
          </a:xfrm>
          <a:prstGeom prst="rect">
            <a:avLst/>
          </a:prstGeom>
          <a:solidFill>
            <a:schemeClr val="dk1"/>
          </a:solidFill>
          <a:ln>
            <a:noFill/>
          </a:ln>
        </p:spPr>
        <p:txBody>
          <a:bodyPr anchorCtr="0" anchor="t" bIns="91425" lIns="182875" spcFirstLastPara="1" rIns="182875" wrap="square" tIns="182875">
            <a:noAutofit/>
          </a:bodyPr>
          <a:lstStyle/>
          <a:p>
            <a:pPr indent="0" lvl="0" marL="0" marR="0" rtl="0" algn="l">
              <a:lnSpc>
                <a:spcPct val="100000"/>
              </a:lnSpc>
              <a:spcBef>
                <a:spcPts val="0"/>
              </a:spcBef>
              <a:spcAft>
                <a:spcPts val="0"/>
              </a:spcAft>
              <a:buClr>
                <a:srgbClr val="000000"/>
              </a:buClr>
              <a:buSzPts val="1400"/>
              <a:buFont typeface="Arial"/>
              <a:buNone/>
            </a:pPr>
            <a:r>
              <a:rPr b="1" i="0" lang="en" sz="1600" u="none" cap="none" strike="noStrike">
                <a:solidFill>
                  <a:srgbClr val="000000"/>
                </a:solidFill>
                <a:latin typeface="Libre Franklin"/>
                <a:ea typeface="Libre Franklin"/>
                <a:cs typeface="Libre Franklin"/>
                <a:sym typeface="Libre Franklin"/>
              </a:rPr>
              <a:t>Blood-Injection-Injury:</a:t>
            </a:r>
            <a:endParaRPr b="1" i="0" sz="1600" u="none" cap="none" strike="noStrike">
              <a:solidFill>
                <a:srgbClr val="000000"/>
              </a:solidFill>
              <a:latin typeface="Libre Franklin"/>
              <a:ea typeface="Libre Franklin"/>
              <a:cs typeface="Libre Franklin"/>
              <a:sym typeface="Libre Franklin"/>
            </a:endParaRPr>
          </a:p>
          <a:p>
            <a:pPr indent="0" lvl="0" marL="0" marR="0" rtl="0" algn="l">
              <a:lnSpc>
                <a:spcPct val="100000"/>
              </a:lnSpc>
              <a:spcBef>
                <a:spcPts val="0"/>
              </a:spcBef>
              <a:spcAft>
                <a:spcPts val="0"/>
              </a:spcAft>
              <a:buNone/>
            </a:pPr>
            <a:r>
              <a:rPr b="0" i="0" lang="en" sz="1600" u="none" cap="none" strike="noStrike">
                <a:solidFill>
                  <a:srgbClr val="000000"/>
                </a:solidFill>
                <a:latin typeface="Libre Franklin"/>
                <a:ea typeface="Libre Franklin"/>
                <a:cs typeface="Libre Franklin"/>
                <a:sym typeface="Libre Franklin"/>
              </a:rPr>
              <a:t>Includes fear of seeing/touching blood, receiving a shot or blood test, watching television shows that depict medical procedures or gore, etc. </a:t>
            </a:r>
            <a:endParaRPr b="0" i="0" sz="1600" u="none" cap="none" strike="noStrike">
              <a:solidFill>
                <a:srgbClr val="000000"/>
              </a:solidFill>
              <a:latin typeface="Libre Franklin"/>
              <a:ea typeface="Libre Franklin"/>
              <a:cs typeface="Libre Franklin"/>
              <a:sym typeface="Libre Franklin"/>
            </a:endParaRPr>
          </a:p>
        </p:txBody>
      </p:sp>
      <p:sp>
        <p:nvSpPr>
          <p:cNvPr id="116" name="Google Shape;116;p1"/>
          <p:cNvSpPr txBox="1"/>
          <p:nvPr/>
        </p:nvSpPr>
        <p:spPr>
          <a:xfrm>
            <a:off x="4199175" y="1242325"/>
            <a:ext cx="3192300" cy="3241800"/>
          </a:xfrm>
          <a:prstGeom prst="rect">
            <a:avLst/>
          </a:prstGeom>
          <a:solidFill>
            <a:srgbClr val="BF5700"/>
          </a:solidFill>
          <a:ln>
            <a:noFill/>
          </a:ln>
        </p:spPr>
        <p:txBody>
          <a:bodyPr anchorCtr="0" anchor="t" bIns="91425" lIns="91425" spcFirstLastPara="1" rIns="182875" wrap="square" tIns="182875">
            <a:noAutofit/>
          </a:bodyPr>
          <a:lstStyle/>
          <a:p>
            <a:pPr indent="-279400" lvl="0" marL="342900" rtl="0" algn="l">
              <a:spcBef>
                <a:spcPts val="0"/>
              </a:spcBef>
              <a:spcAft>
                <a:spcPts val="0"/>
              </a:spcAft>
              <a:buClr>
                <a:schemeClr val="lt1"/>
              </a:buClr>
              <a:buSzPts val="1700"/>
              <a:buFont typeface="Libre Franklin"/>
              <a:buChar char="●"/>
            </a:pPr>
            <a:r>
              <a:rPr lang="en" sz="1700">
                <a:solidFill>
                  <a:schemeClr val="lt1"/>
                </a:solidFill>
                <a:latin typeface="Libre Franklin"/>
                <a:ea typeface="Libre Franklin"/>
                <a:cs typeface="Libre Franklin"/>
                <a:sym typeface="Libre Franklin"/>
              </a:rPr>
              <a:t>Specific phobias are common in children and fade over time</a:t>
            </a:r>
            <a:endParaRPr sz="1700">
              <a:solidFill>
                <a:schemeClr val="lt1"/>
              </a:solidFill>
              <a:latin typeface="Libre Franklin"/>
              <a:ea typeface="Libre Franklin"/>
              <a:cs typeface="Libre Franklin"/>
              <a:sym typeface="Libre Franklin"/>
            </a:endParaRPr>
          </a:p>
          <a:p>
            <a:pPr indent="-279400" lvl="0" marL="342900" rtl="0" algn="l">
              <a:spcBef>
                <a:spcPts val="0"/>
              </a:spcBef>
              <a:spcAft>
                <a:spcPts val="0"/>
              </a:spcAft>
              <a:buClr>
                <a:schemeClr val="lt1"/>
              </a:buClr>
              <a:buSzPts val="1700"/>
              <a:buFont typeface="Libre Franklin"/>
              <a:buChar char="●"/>
            </a:pPr>
            <a:r>
              <a:rPr lang="en" sz="1700">
                <a:solidFill>
                  <a:schemeClr val="lt1"/>
                </a:solidFill>
                <a:latin typeface="Libre Franklin"/>
                <a:ea typeface="Libre Franklin"/>
                <a:cs typeface="Libre Franklin"/>
                <a:sym typeface="Libre Franklin"/>
              </a:rPr>
              <a:t>Most phobias appear to be associated with a traumatic event or learned reaction</a:t>
            </a:r>
            <a:endParaRPr sz="1700">
              <a:solidFill>
                <a:schemeClr val="lt1"/>
              </a:solidFill>
            </a:endParaRPr>
          </a:p>
          <a:p>
            <a:pPr indent="-279400" lvl="0" marL="342900" rtl="0" algn="l">
              <a:spcBef>
                <a:spcPts val="0"/>
              </a:spcBef>
              <a:spcAft>
                <a:spcPts val="0"/>
              </a:spcAft>
              <a:buClr>
                <a:schemeClr val="lt1"/>
              </a:buClr>
              <a:buSzPts val="1700"/>
              <a:buFont typeface="Libre Franklin"/>
              <a:buChar char="●"/>
            </a:pPr>
            <a:r>
              <a:rPr lang="en" sz="1700">
                <a:solidFill>
                  <a:schemeClr val="lt1"/>
                </a:solidFill>
                <a:latin typeface="Libre Franklin"/>
                <a:ea typeface="Libre Franklin"/>
                <a:cs typeface="Libre Franklin"/>
                <a:sym typeface="Libre Franklin"/>
              </a:rPr>
              <a:t>A specific phobia is only problematic if the fear interferes with daily functioning</a:t>
            </a:r>
            <a:endParaRPr sz="1700">
              <a:solidFill>
                <a:schemeClr val="lt1"/>
              </a:solidFill>
              <a:latin typeface="Libre Franklin"/>
              <a:ea typeface="Libre Franklin"/>
              <a:cs typeface="Libre Franklin"/>
              <a:sym typeface="Libre Franklin"/>
            </a:endParaRPr>
          </a:p>
        </p:txBody>
      </p:sp>
      <p:sp>
        <p:nvSpPr>
          <p:cNvPr id="117" name="Google Shape;117;p1"/>
          <p:cNvSpPr txBox="1"/>
          <p:nvPr/>
        </p:nvSpPr>
        <p:spPr>
          <a:xfrm>
            <a:off x="352425" y="4560350"/>
            <a:ext cx="6873600" cy="1437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700">
                <a:solidFill>
                  <a:srgbClr val="333F48"/>
                </a:solidFill>
                <a:latin typeface="Libre Franklin"/>
                <a:ea typeface="Libre Franklin"/>
                <a:cs typeface="Libre Franklin"/>
                <a:sym typeface="Libre Franklin"/>
              </a:rPr>
              <a:t>Listed below are the four most common types of specific phobias. Other types include choking, vomiting, or contracting an illness, avoidance of loud noises, avoidance of costumed characters (like clowns!), and more.</a:t>
            </a:r>
            <a:endParaRPr>
              <a:latin typeface="Open Sans"/>
              <a:ea typeface="Open Sans"/>
              <a:cs typeface="Open Sans"/>
              <a:sym typeface="Open Sans"/>
            </a:endParaRPr>
          </a:p>
        </p:txBody>
      </p:sp>
      <p:sp>
        <p:nvSpPr>
          <p:cNvPr id="118" name="Google Shape;118;p1"/>
          <p:cNvSpPr txBox="1"/>
          <p:nvPr/>
        </p:nvSpPr>
        <p:spPr>
          <a:xfrm>
            <a:off x="5348325" y="6928725"/>
            <a:ext cx="1986000" cy="2043900"/>
          </a:xfrm>
          <a:prstGeom prst="rect">
            <a:avLst/>
          </a:prstGeom>
          <a:solidFill>
            <a:schemeClr val="accent2"/>
          </a:solidFill>
          <a:ln cap="flat" cmpd="sng" w="9525">
            <a:solidFill>
              <a:schemeClr val="lt1"/>
            </a:solidFill>
            <a:prstDash val="solid"/>
            <a:round/>
            <a:headEnd len="sm" w="sm" type="none"/>
            <a:tailEnd len="sm" w="sm" type="none"/>
          </a:ln>
        </p:spPr>
        <p:txBody>
          <a:bodyPr anchorCtr="0" anchor="t" bIns="91425" lIns="182875" spcFirstLastPara="1" rIns="182875" wrap="square" tIns="182875">
            <a:noAutofit/>
          </a:bodyPr>
          <a:lstStyle/>
          <a:p>
            <a:pPr indent="0" lvl="0" marL="0" marR="0" rtl="0" algn="l">
              <a:lnSpc>
                <a:spcPct val="100000"/>
              </a:lnSpc>
              <a:spcBef>
                <a:spcPts val="0"/>
              </a:spcBef>
              <a:spcAft>
                <a:spcPts val="0"/>
              </a:spcAft>
              <a:buClr>
                <a:srgbClr val="000000"/>
              </a:buClr>
              <a:buSzPts val="1400"/>
              <a:buFont typeface="Arial"/>
              <a:buNone/>
            </a:pPr>
            <a:r>
              <a:rPr b="1" i="0" lang="en" sz="1600" u="none" cap="none" strike="noStrike">
                <a:solidFill>
                  <a:srgbClr val="FFFFFF"/>
                </a:solidFill>
                <a:latin typeface="Libre Franklin"/>
                <a:ea typeface="Libre Franklin"/>
                <a:cs typeface="Libre Franklin"/>
                <a:sym typeface="Libre Franklin"/>
              </a:rPr>
              <a:t>Situational:</a:t>
            </a:r>
            <a:endParaRPr b="1" i="0" sz="1600" u="none" cap="none" strike="noStrike">
              <a:solidFill>
                <a:srgbClr val="FFFFFF"/>
              </a:solidFill>
              <a:latin typeface="Libre Franklin"/>
              <a:ea typeface="Libre Franklin"/>
              <a:cs typeface="Libre Franklin"/>
              <a:sym typeface="Libre Franklin"/>
            </a:endParaRPr>
          </a:p>
          <a:p>
            <a:pPr indent="0" lvl="0" marL="0" marR="0" rtl="0" algn="l">
              <a:lnSpc>
                <a:spcPct val="100000"/>
              </a:lnSpc>
              <a:spcBef>
                <a:spcPts val="0"/>
              </a:spcBef>
              <a:spcAft>
                <a:spcPts val="0"/>
              </a:spcAft>
              <a:buNone/>
            </a:pPr>
            <a:r>
              <a:rPr b="0" i="0" lang="en" sz="1600" u="none" cap="none" strike="noStrike">
                <a:solidFill>
                  <a:srgbClr val="FFFFFF"/>
                </a:solidFill>
                <a:latin typeface="Libre Franklin"/>
                <a:ea typeface="Libre Franklin"/>
                <a:cs typeface="Libre Franklin"/>
                <a:sym typeface="Libre Franklin"/>
              </a:rPr>
              <a:t>Includes airplanes, elevators, driving, going over bridges or tunnels, etc. </a:t>
            </a:r>
            <a:endParaRPr sz="1600"/>
          </a:p>
          <a:p>
            <a:pPr indent="0" lvl="0" marL="0" marR="0" rtl="0" algn="l">
              <a:lnSpc>
                <a:spcPct val="100000"/>
              </a:lnSpc>
              <a:spcBef>
                <a:spcPts val="0"/>
              </a:spcBef>
              <a:spcAft>
                <a:spcPts val="0"/>
              </a:spcAft>
              <a:buNone/>
            </a:pPr>
            <a:r>
              <a:t/>
            </a:r>
            <a:endParaRPr sz="1600"/>
          </a:p>
          <a:p>
            <a:pPr indent="0" lvl="0" marL="139700" marR="0" rtl="0" algn="l">
              <a:lnSpc>
                <a:spcPct val="100000"/>
              </a:lnSpc>
              <a:spcBef>
                <a:spcPts val="0"/>
              </a:spcBef>
              <a:spcAft>
                <a:spcPts val="0"/>
              </a:spcAft>
              <a:buNone/>
            </a:pPr>
            <a:r>
              <a:t/>
            </a:r>
            <a:endParaRPr b="0" i="0" sz="1600" u="none" cap="none" strike="noStrike">
              <a:solidFill>
                <a:srgbClr val="000000"/>
              </a:solidFill>
              <a:latin typeface="Libre Franklin"/>
              <a:ea typeface="Libre Franklin"/>
              <a:cs typeface="Libre Franklin"/>
              <a:sym typeface="Libre Franklin"/>
            </a:endParaRPr>
          </a:p>
          <a:p>
            <a:pPr indent="-228600" lvl="0" marL="457200" marR="0" rtl="0" algn="l">
              <a:lnSpc>
                <a:spcPct val="100000"/>
              </a:lnSpc>
              <a:spcBef>
                <a:spcPts val="0"/>
              </a:spcBef>
              <a:spcAft>
                <a:spcPts val="0"/>
              </a:spcAft>
              <a:buClr>
                <a:srgbClr val="FFFFFF"/>
              </a:buClr>
              <a:buSzPts val="1400"/>
              <a:buFont typeface="Libre Franklin"/>
              <a:buNone/>
            </a:pPr>
            <a:r>
              <a:t/>
            </a:r>
            <a:endParaRPr b="0" i="0" sz="1600" u="none" cap="none" strike="noStrike">
              <a:solidFill>
                <a:srgbClr val="FFFFFF"/>
              </a:solidFill>
              <a:latin typeface="Libre Franklin"/>
              <a:ea typeface="Libre Franklin"/>
              <a:cs typeface="Libre Franklin"/>
              <a:sym typeface="Libre Franklin"/>
            </a:endParaRPr>
          </a:p>
          <a:p>
            <a:pPr indent="-228600" lvl="0" marL="457200" marR="0" rtl="0" algn="l">
              <a:lnSpc>
                <a:spcPct val="100000"/>
              </a:lnSpc>
              <a:spcBef>
                <a:spcPts val="0"/>
              </a:spcBef>
              <a:spcAft>
                <a:spcPts val="0"/>
              </a:spcAft>
              <a:buClr>
                <a:srgbClr val="FFFFFF"/>
              </a:buClr>
              <a:buSzPts val="1400"/>
              <a:buFont typeface="Libre Franklin"/>
              <a:buNone/>
            </a:pPr>
            <a:r>
              <a:t/>
            </a:r>
            <a:endParaRPr b="0" i="0" sz="1600" u="none" cap="none" strike="noStrike">
              <a:solidFill>
                <a:srgbClr val="FFFFFF"/>
              </a:solidFill>
              <a:latin typeface="Libre Franklin"/>
              <a:ea typeface="Libre Franklin"/>
              <a:cs typeface="Libre Franklin"/>
              <a:sym typeface="Libre Frankli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
          <p:cNvSpPr txBox="1"/>
          <p:nvPr>
            <p:ph type="title"/>
          </p:nvPr>
        </p:nvSpPr>
        <p:spPr>
          <a:xfrm>
            <a:off x="450000" y="520796"/>
            <a:ext cx="7058100" cy="1209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Specific Phobias</a:t>
            </a:r>
            <a:endParaRPr>
              <a:latin typeface="Libre Franklin"/>
              <a:ea typeface="Libre Franklin"/>
              <a:cs typeface="Libre Franklin"/>
              <a:sym typeface="Libre Franklin"/>
            </a:endParaRPr>
          </a:p>
        </p:txBody>
      </p:sp>
      <p:sp>
        <p:nvSpPr>
          <p:cNvPr id="124" name="Google Shape;124;p2"/>
          <p:cNvSpPr txBox="1"/>
          <p:nvPr>
            <p:ph idx="1" type="body"/>
          </p:nvPr>
        </p:nvSpPr>
        <p:spPr>
          <a:xfrm>
            <a:off x="265500" y="1323018"/>
            <a:ext cx="7242600" cy="7763832"/>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700">
                <a:solidFill>
                  <a:srgbClr val="333F48"/>
                </a:solidFill>
                <a:latin typeface="Libre Franklin"/>
                <a:ea typeface="Libre Franklin"/>
                <a:cs typeface="Libre Franklin"/>
                <a:sym typeface="Libre Franklin"/>
              </a:rPr>
              <a:t>What can I do at home:</a:t>
            </a:r>
            <a:endParaRPr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Talk openly about fears. </a:t>
            </a:r>
            <a:r>
              <a:rPr lang="en" sz="1700">
                <a:solidFill>
                  <a:schemeClr val="accent2"/>
                </a:solidFill>
                <a:latin typeface="Libre Franklin"/>
                <a:ea typeface="Libre Franklin"/>
                <a:cs typeface="Libre Franklin"/>
                <a:sym typeface="Libre Franklin"/>
              </a:rPr>
              <a:t>Normalize the fact that everyone has scary thoughts and feelings sometimes. Let your child know that you are there to listen and support them.</a:t>
            </a:r>
            <a:endParaRPr b="1"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Don’t reinforce specific phobias. </a:t>
            </a:r>
            <a:r>
              <a:rPr lang="en" sz="1700">
                <a:solidFill>
                  <a:schemeClr val="accent2"/>
                </a:solidFill>
                <a:latin typeface="Libre Franklin"/>
                <a:ea typeface="Libre Franklin"/>
                <a:cs typeface="Libre Franklin"/>
                <a:sym typeface="Libre Franklin"/>
              </a:rPr>
              <a:t>Take advantages of opportunities to help your child overcome their fear! Show them ways to be brave in the midst of their feared stimulus.</a:t>
            </a:r>
            <a:endParaRPr b="1"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Model positive behavior. </a:t>
            </a:r>
            <a:r>
              <a:rPr lang="en" sz="1700">
                <a:solidFill>
                  <a:schemeClr val="accent2"/>
                </a:solidFill>
                <a:latin typeface="Libre Franklin"/>
                <a:ea typeface="Libre Franklin"/>
                <a:cs typeface="Libre Franklin"/>
                <a:sym typeface="Libre Franklin"/>
              </a:rPr>
              <a:t>Children learn through watching, so it’s important to model how to respond when interacting with something you or your child fear. </a:t>
            </a:r>
            <a:endParaRPr sz="1700">
              <a:solidFill>
                <a:schemeClr val="accent2"/>
              </a:solidFill>
              <a:latin typeface="Libre Franklin"/>
              <a:ea typeface="Libre Franklin"/>
              <a:cs typeface="Libre Franklin"/>
              <a:sym typeface="Libre Franklin"/>
            </a:endParaRPr>
          </a:p>
          <a:p>
            <a:pPr indent="0" lvl="0" marL="0" rtl="0" algn="l">
              <a:lnSpc>
                <a:spcPct val="115000"/>
              </a:lnSpc>
              <a:spcBef>
                <a:spcPts val="1600"/>
              </a:spcBef>
              <a:spcAft>
                <a:spcPts val="0"/>
              </a:spcAft>
              <a:buSzPts val="1800"/>
              <a:buNone/>
            </a:pPr>
            <a:r>
              <a:rPr lang="en" sz="1700">
                <a:solidFill>
                  <a:srgbClr val="333F48"/>
                </a:solidFill>
                <a:latin typeface="Libre Franklin"/>
                <a:ea typeface="Libre Franklin"/>
                <a:cs typeface="Libre Franklin"/>
                <a:sym typeface="Libre Franklin"/>
              </a:rPr>
              <a:t>Effective treatments for specific phobias:</a:t>
            </a:r>
            <a:endParaRPr sz="1700">
              <a:solidFill>
                <a:srgbClr val="333F48"/>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rgbClr val="333F48"/>
              </a:buClr>
              <a:buSzPts val="1700"/>
              <a:buFont typeface="Libre Franklin"/>
              <a:buChar char="-"/>
            </a:pPr>
            <a:r>
              <a:rPr b="1" lang="en" sz="1700">
                <a:solidFill>
                  <a:schemeClr val="accent2"/>
                </a:solidFill>
                <a:latin typeface="Libre Franklin"/>
                <a:ea typeface="Libre Franklin"/>
                <a:cs typeface="Libre Franklin"/>
                <a:sym typeface="Libre Franklin"/>
              </a:rPr>
              <a:t>Exposure therapy: </a:t>
            </a:r>
            <a:r>
              <a:rPr lang="en" sz="1700">
                <a:solidFill>
                  <a:schemeClr val="accent2"/>
                </a:solidFill>
                <a:latin typeface="Libre Franklin"/>
                <a:ea typeface="Libre Franklin"/>
                <a:cs typeface="Libre Franklin"/>
                <a:sym typeface="Libre Franklin"/>
              </a:rPr>
              <a:t>focuses on changing the response to the feared object or situation. Gradual, repeated exposure to the specific phobia as well as the thoughts and feelings that accompany that experience may help to manage anxiety levels.</a:t>
            </a:r>
            <a:endParaRPr/>
          </a:p>
          <a:p>
            <a:pPr indent="-336550" lvl="0" marL="457200" rtl="0" algn="l">
              <a:lnSpc>
                <a:spcPct val="115000"/>
              </a:lnSpc>
              <a:spcBef>
                <a:spcPts val="0"/>
              </a:spcBef>
              <a:spcAft>
                <a:spcPts val="0"/>
              </a:spcAft>
              <a:buClr>
                <a:srgbClr val="333F48"/>
              </a:buClr>
              <a:buSzPts val="1700"/>
              <a:buFont typeface="Libre Franklin"/>
              <a:buChar char="-"/>
            </a:pPr>
            <a:r>
              <a:rPr b="1" lang="en" sz="1700">
                <a:solidFill>
                  <a:schemeClr val="accent2"/>
                </a:solidFill>
                <a:latin typeface="Libre Franklin"/>
                <a:ea typeface="Libre Franklin"/>
                <a:cs typeface="Libre Franklin"/>
                <a:sym typeface="Libre Franklin"/>
              </a:rPr>
              <a:t>Cognitive Behavior Therapy (CBT): </a:t>
            </a:r>
            <a:r>
              <a:rPr lang="en" sz="1700">
                <a:solidFill>
                  <a:schemeClr val="accent2"/>
                </a:solidFill>
                <a:latin typeface="Libre Franklin"/>
                <a:ea typeface="Libre Franklin"/>
                <a:cs typeface="Libre Franklin"/>
                <a:sym typeface="Libre Franklin"/>
              </a:rPr>
              <a:t>involves exposure along with other CBT techniques to learn new ways of viewing and coping with the feared stimulus. CBT emphasizes learning and and developing mastery over one’s thoughts and feelings as opposed to becoming overwhelmed by them.</a:t>
            </a:r>
            <a:endParaRPr b="1"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rgbClr val="333F48"/>
              </a:buClr>
              <a:buSzPts val="1700"/>
              <a:buFont typeface="Libre Franklin"/>
              <a:buChar char="-"/>
            </a:pPr>
            <a:r>
              <a:rPr b="1" lang="en" sz="1700">
                <a:solidFill>
                  <a:schemeClr val="accent2"/>
                </a:solidFill>
                <a:latin typeface="Libre Franklin"/>
                <a:ea typeface="Libre Franklin"/>
                <a:cs typeface="Libre Franklin"/>
                <a:sym typeface="Libre Franklin"/>
              </a:rPr>
              <a:t>Medication: </a:t>
            </a:r>
            <a:r>
              <a:rPr lang="en" sz="1700">
                <a:solidFill>
                  <a:schemeClr val="accent2"/>
                </a:solidFill>
                <a:latin typeface="Libre Franklin"/>
                <a:ea typeface="Libre Franklin"/>
                <a:cs typeface="Libre Franklin"/>
                <a:sym typeface="Libre Franklin"/>
              </a:rPr>
              <a:t>can help reduce anxiety or panic around interacting with a specific phobia. Medications may be used in the initial treatment stages or in short term encounters when facing the phobia is inevitable, such as riding on an airplane.</a:t>
            </a:r>
            <a:endParaRPr sz="1700">
              <a:solidFill>
                <a:srgbClr val="333F48"/>
              </a:solidFill>
              <a:latin typeface="Libre Franklin"/>
              <a:ea typeface="Libre Franklin"/>
              <a:cs typeface="Libre Franklin"/>
              <a:sym typeface="Libre Franklin"/>
            </a:endParaRPr>
          </a:p>
        </p:txBody>
      </p:sp>
      <p:sp>
        <p:nvSpPr>
          <p:cNvPr id="125" name="Google Shape;125;p2"/>
          <p:cNvSpPr txBox="1"/>
          <p:nvPr/>
        </p:nvSpPr>
        <p:spPr>
          <a:xfrm>
            <a:off x="1900132" y="3368057"/>
            <a:ext cx="18473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2020-12-11T18:56:35Z</dcterms:created>
  <dc:creator>Abigail Balat</dc:creator>
</cp:coreProperties>
</file>