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Lst>
  <p:sldSz cy="10058400" cx="7772400"/>
  <p:notesSz cx="6858000" cy="9144000"/>
  <p:embeddedFontLst>
    <p:embeddedFont>
      <p:font typeface="Libre Franklin"/>
      <p:regular r:id="rId9"/>
      <p:bold r:id="rId10"/>
      <p:italic r:id="rId11"/>
      <p:boldItalic r:id="rId12"/>
    </p:embeddedFont>
    <p:embeddedFont>
      <p:font typeface="PT Sans Narrow"/>
      <p:regular r:id="rId13"/>
      <p:bold r:id="rId14"/>
    </p:embeddedFont>
    <p:embeddedFont>
      <p:font typeface="Open Sans"/>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LibreFranklin-italic.fntdata"/><Relationship Id="rId10" Type="http://schemas.openxmlformats.org/officeDocument/2006/relationships/font" Target="fonts/LibreFranklin-bold.fntdata"/><Relationship Id="rId13" Type="http://schemas.openxmlformats.org/officeDocument/2006/relationships/font" Target="fonts/PTSansNarrow-regular.fntdata"/><Relationship Id="rId12" Type="http://schemas.openxmlformats.org/officeDocument/2006/relationships/font" Target="fonts/LibreFranklin-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LibreFranklin-regular.fntdata"/><Relationship Id="rId15" Type="http://schemas.openxmlformats.org/officeDocument/2006/relationships/font" Target="fonts/OpenSans-regular.fntdata"/><Relationship Id="rId14" Type="http://schemas.openxmlformats.org/officeDocument/2006/relationships/font" Target="fonts/PTSansNarrow-bold.fntdata"/><Relationship Id="rId17" Type="http://schemas.openxmlformats.org/officeDocument/2006/relationships/font" Target="fonts/OpenSans-italic.fntdata"/><Relationship Id="rId16" Type="http://schemas.openxmlformats.org/officeDocument/2006/relationships/font" Target="fonts/OpenSans-bold.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18" Type="http://schemas.openxmlformats.org/officeDocument/2006/relationships/font" Target="fonts/OpenSans-boldItalic.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cab9ddad88_0_67:notes"/>
          <p:cNvSpPr/>
          <p:nvPr>
            <p:ph idx="2" type="sldImg"/>
          </p:nvPr>
        </p:nvSpPr>
        <p:spPr>
          <a:xfrm>
            <a:off x="2105025"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9" name="Google Shape;109;gcab9ddad88_0_6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cab9ddad88_0_13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cab9ddad88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54" name="Shape 54"/>
        <p:cNvGrpSpPr/>
        <p:nvPr/>
      </p:nvGrpSpPr>
      <p:grpSpPr>
        <a:xfrm>
          <a:off x="0" y="0"/>
          <a:ext cx="0" cy="0"/>
          <a:chOff x="0" y="0"/>
          <a:chExt cx="0" cy="0"/>
        </a:xfrm>
      </p:grpSpPr>
      <p:sp>
        <p:nvSpPr>
          <p:cNvPr id="55" name="Google Shape;55;p14"/>
          <p:cNvSpPr/>
          <p:nvPr/>
        </p:nvSpPr>
        <p:spPr>
          <a:xfrm>
            <a:off x="-64" y="9867147"/>
            <a:ext cx="7772400" cy="191400"/>
          </a:xfrm>
          <a:prstGeom prst="rect">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 name="Google Shape;56;p14"/>
          <p:cNvSpPr txBox="1"/>
          <p:nvPr>
            <p:ph type="title"/>
          </p:nvPr>
        </p:nvSpPr>
        <p:spPr>
          <a:xfrm>
            <a:off x="264945" y="870271"/>
            <a:ext cx="7242600" cy="1383300"/>
          </a:xfrm>
          <a:prstGeom prst="rect">
            <a:avLst/>
          </a:prstGeom>
          <a:noFill/>
          <a:ln>
            <a:noFill/>
          </a:ln>
        </p:spPr>
        <p:txBody>
          <a:bodyPr anchorCtr="0" anchor="t" bIns="91425" lIns="91425" spcFirstLastPara="1" rIns="91425" wrap="square" tIns="91425">
            <a:noAutofit/>
          </a:bodyPr>
          <a:lstStyle>
            <a:lvl1pPr lvl="0" rtl="0" algn="l">
              <a:lnSpc>
                <a:spcPct val="100000"/>
              </a:lnSpc>
              <a:spcBef>
                <a:spcPts val="0"/>
              </a:spcBef>
              <a:spcAft>
                <a:spcPts val="0"/>
              </a:spcAft>
              <a:buSzPts val="3600"/>
              <a:buNone/>
              <a:defRPr/>
            </a:lvl1pPr>
            <a:lvl2pPr lvl="1" rtl="0" algn="l">
              <a:lnSpc>
                <a:spcPct val="100000"/>
              </a:lnSpc>
              <a:spcBef>
                <a:spcPts val="0"/>
              </a:spcBef>
              <a:spcAft>
                <a:spcPts val="0"/>
              </a:spcAft>
              <a:buSzPts val="3600"/>
              <a:buNone/>
              <a:defRPr/>
            </a:lvl2pPr>
            <a:lvl3pPr lvl="2" rtl="0" algn="l">
              <a:lnSpc>
                <a:spcPct val="100000"/>
              </a:lnSpc>
              <a:spcBef>
                <a:spcPts val="0"/>
              </a:spcBef>
              <a:spcAft>
                <a:spcPts val="0"/>
              </a:spcAft>
              <a:buSzPts val="3600"/>
              <a:buNone/>
              <a:defRPr/>
            </a:lvl3pPr>
            <a:lvl4pPr lvl="3" rtl="0" algn="l">
              <a:lnSpc>
                <a:spcPct val="100000"/>
              </a:lnSpc>
              <a:spcBef>
                <a:spcPts val="0"/>
              </a:spcBef>
              <a:spcAft>
                <a:spcPts val="0"/>
              </a:spcAft>
              <a:buSzPts val="3600"/>
              <a:buNone/>
              <a:defRPr/>
            </a:lvl4pPr>
            <a:lvl5pPr lvl="4" rtl="0" algn="l">
              <a:lnSpc>
                <a:spcPct val="100000"/>
              </a:lnSpc>
              <a:spcBef>
                <a:spcPts val="0"/>
              </a:spcBef>
              <a:spcAft>
                <a:spcPts val="0"/>
              </a:spcAft>
              <a:buSzPts val="3600"/>
              <a:buNone/>
              <a:defRPr/>
            </a:lvl5pPr>
            <a:lvl6pPr lvl="5" rtl="0" algn="l">
              <a:lnSpc>
                <a:spcPct val="100000"/>
              </a:lnSpc>
              <a:spcBef>
                <a:spcPts val="0"/>
              </a:spcBef>
              <a:spcAft>
                <a:spcPts val="0"/>
              </a:spcAft>
              <a:buSzPts val="3600"/>
              <a:buNone/>
              <a:defRPr/>
            </a:lvl6pPr>
            <a:lvl7pPr lvl="6" rtl="0" algn="l">
              <a:lnSpc>
                <a:spcPct val="100000"/>
              </a:lnSpc>
              <a:spcBef>
                <a:spcPts val="0"/>
              </a:spcBef>
              <a:spcAft>
                <a:spcPts val="0"/>
              </a:spcAft>
              <a:buSzPts val="3600"/>
              <a:buNone/>
              <a:defRPr/>
            </a:lvl7pPr>
            <a:lvl8pPr lvl="7" rtl="0" algn="l">
              <a:lnSpc>
                <a:spcPct val="100000"/>
              </a:lnSpc>
              <a:spcBef>
                <a:spcPts val="0"/>
              </a:spcBef>
              <a:spcAft>
                <a:spcPts val="0"/>
              </a:spcAft>
              <a:buSzPts val="3600"/>
              <a:buNone/>
              <a:defRPr/>
            </a:lvl8pPr>
            <a:lvl9pPr lvl="8" rtl="0" algn="l">
              <a:lnSpc>
                <a:spcPct val="100000"/>
              </a:lnSpc>
              <a:spcBef>
                <a:spcPts val="0"/>
              </a:spcBef>
              <a:spcAft>
                <a:spcPts val="0"/>
              </a:spcAft>
              <a:buSzPts val="3600"/>
              <a:buNone/>
              <a:defRPr/>
            </a:lvl9pPr>
          </a:lstStyle>
          <a:p/>
        </p:txBody>
      </p:sp>
      <p:sp>
        <p:nvSpPr>
          <p:cNvPr id="57" name="Google Shape;57;p14"/>
          <p:cNvSpPr txBox="1"/>
          <p:nvPr>
            <p:ph idx="1" type="body"/>
          </p:nvPr>
        </p:nvSpPr>
        <p:spPr>
          <a:xfrm>
            <a:off x="264945" y="2476369"/>
            <a:ext cx="7242600" cy="6458700"/>
          </a:xfrm>
          <a:prstGeom prst="rect">
            <a:avLst/>
          </a:prstGeom>
          <a:noFill/>
          <a:ln>
            <a:noFill/>
          </a:ln>
        </p:spPr>
        <p:txBody>
          <a:bodyPr anchorCtr="0" anchor="t" bIns="91425" lIns="91425" spcFirstLastPara="1" rIns="91425" wrap="square" tIns="91425">
            <a:noAutofit/>
          </a:bodyPr>
          <a:lstStyle>
            <a:lvl1pPr indent="-342900" lvl="0" marL="457200" rtl="0" algn="l">
              <a:lnSpc>
                <a:spcPct val="115000"/>
              </a:lnSpc>
              <a:spcBef>
                <a:spcPts val="0"/>
              </a:spcBef>
              <a:spcAft>
                <a:spcPts val="0"/>
              </a:spcAft>
              <a:buSzPts val="1800"/>
              <a:buChar char="●"/>
              <a:defRPr/>
            </a:lvl1pPr>
            <a:lvl2pPr indent="-317500" lvl="1" marL="914400" rtl="0" algn="l">
              <a:lnSpc>
                <a:spcPct val="115000"/>
              </a:lnSpc>
              <a:spcBef>
                <a:spcPts val="1600"/>
              </a:spcBef>
              <a:spcAft>
                <a:spcPts val="0"/>
              </a:spcAft>
              <a:buSzPts val="1400"/>
              <a:buChar char="○"/>
              <a:defRPr/>
            </a:lvl2pPr>
            <a:lvl3pPr indent="-317500" lvl="2" marL="1371600" rtl="0" algn="l">
              <a:lnSpc>
                <a:spcPct val="115000"/>
              </a:lnSpc>
              <a:spcBef>
                <a:spcPts val="1600"/>
              </a:spcBef>
              <a:spcAft>
                <a:spcPts val="0"/>
              </a:spcAft>
              <a:buSzPts val="1400"/>
              <a:buChar char="■"/>
              <a:defRPr/>
            </a:lvl3pPr>
            <a:lvl4pPr indent="-317500" lvl="3" marL="1828800" rtl="0" algn="l">
              <a:lnSpc>
                <a:spcPct val="115000"/>
              </a:lnSpc>
              <a:spcBef>
                <a:spcPts val="1600"/>
              </a:spcBef>
              <a:spcAft>
                <a:spcPts val="0"/>
              </a:spcAft>
              <a:buSzPts val="1400"/>
              <a:buChar char="●"/>
              <a:defRPr/>
            </a:lvl4pPr>
            <a:lvl5pPr indent="-317500" lvl="4" marL="2286000" rtl="0" algn="l">
              <a:lnSpc>
                <a:spcPct val="115000"/>
              </a:lnSpc>
              <a:spcBef>
                <a:spcPts val="1600"/>
              </a:spcBef>
              <a:spcAft>
                <a:spcPts val="0"/>
              </a:spcAft>
              <a:buSzPts val="1400"/>
              <a:buChar char="○"/>
              <a:defRPr/>
            </a:lvl5pPr>
            <a:lvl6pPr indent="-317500" lvl="5" marL="2743200" rtl="0" algn="l">
              <a:lnSpc>
                <a:spcPct val="115000"/>
              </a:lnSpc>
              <a:spcBef>
                <a:spcPts val="1600"/>
              </a:spcBef>
              <a:spcAft>
                <a:spcPts val="0"/>
              </a:spcAft>
              <a:buSzPts val="1400"/>
              <a:buChar char="■"/>
              <a:defRPr/>
            </a:lvl6pPr>
            <a:lvl7pPr indent="-317500" lvl="6" marL="3200400" rtl="0" algn="l">
              <a:lnSpc>
                <a:spcPct val="115000"/>
              </a:lnSpc>
              <a:spcBef>
                <a:spcPts val="1600"/>
              </a:spcBef>
              <a:spcAft>
                <a:spcPts val="0"/>
              </a:spcAft>
              <a:buSzPts val="1400"/>
              <a:buChar char="●"/>
              <a:defRPr/>
            </a:lvl7pPr>
            <a:lvl8pPr indent="-317500" lvl="7" marL="3657600" rtl="0" algn="l">
              <a:lnSpc>
                <a:spcPct val="115000"/>
              </a:lnSpc>
              <a:spcBef>
                <a:spcPts val="1600"/>
              </a:spcBef>
              <a:spcAft>
                <a:spcPts val="0"/>
              </a:spcAft>
              <a:buSzPts val="1400"/>
              <a:buChar char="○"/>
              <a:defRPr/>
            </a:lvl8pPr>
            <a:lvl9pPr indent="-317500" lvl="8" marL="4114800" rtl="0" algn="l">
              <a:lnSpc>
                <a:spcPct val="115000"/>
              </a:lnSpc>
              <a:spcBef>
                <a:spcPts val="1600"/>
              </a:spcBef>
              <a:spcAft>
                <a:spcPts val="1600"/>
              </a:spcAft>
              <a:buSzPts val="1400"/>
              <a:buChar char="■"/>
              <a:defRPr/>
            </a:lvl9pPr>
          </a:lstStyle>
          <a:p/>
        </p:txBody>
      </p:sp>
      <p:sp>
        <p:nvSpPr>
          <p:cNvPr id="58" name="Google Shape;58;p14"/>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9" name="Shape 59"/>
        <p:cNvGrpSpPr/>
        <p:nvPr/>
      </p:nvGrpSpPr>
      <p:grpSpPr>
        <a:xfrm>
          <a:off x="0" y="0"/>
          <a:ext cx="0" cy="0"/>
          <a:chOff x="0" y="0"/>
          <a:chExt cx="0" cy="0"/>
        </a:xfrm>
      </p:grpSpPr>
      <p:cxnSp>
        <p:nvCxnSpPr>
          <p:cNvPr id="60" name="Google Shape;60;p15"/>
          <p:cNvCxnSpPr/>
          <p:nvPr/>
        </p:nvCxnSpPr>
        <p:spPr>
          <a:xfrm>
            <a:off x="5956575" y="6212580"/>
            <a:ext cx="477900" cy="0"/>
          </a:xfrm>
          <a:prstGeom prst="straightConnector1">
            <a:avLst/>
          </a:prstGeom>
          <a:noFill/>
          <a:ln cap="flat" cmpd="sng" w="76200">
            <a:solidFill>
              <a:schemeClr val="lt2"/>
            </a:solidFill>
            <a:prstDash val="solid"/>
            <a:round/>
            <a:headEnd len="sm" w="sm" type="none"/>
            <a:tailEnd len="sm" w="sm" type="none"/>
          </a:ln>
        </p:spPr>
      </p:cxnSp>
      <p:cxnSp>
        <p:nvCxnSpPr>
          <p:cNvPr id="61" name="Google Shape;61;p15"/>
          <p:cNvCxnSpPr/>
          <p:nvPr/>
        </p:nvCxnSpPr>
        <p:spPr>
          <a:xfrm>
            <a:off x="1338780" y="6176136"/>
            <a:ext cx="477900" cy="0"/>
          </a:xfrm>
          <a:prstGeom prst="straightConnector1">
            <a:avLst/>
          </a:prstGeom>
          <a:noFill/>
          <a:ln cap="flat" cmpd="sng" w="76200">
            <a:solidFill>
              <a:schemeClr val="lt2"/>
            </a:solidFill>
            <a:prstDash val="solid"/>
            <a:round/>
            <a:headEnd len="sm" w="sm" type="none"/>
            <a:tailEnd len="sm" w="sm" type="none"/>
          </a:ln>
        </p:spPr>
      </p:cxnSp>
      <p:grpSp>
        <p:nvGrpSpPr>
          <p:cNvPr id="62" name="Google Shape;62;p15"/>
          <p:cNvGrpSpPr/>
          <p:nvPr/>
        </p:nvGrpSpPr>
        <p:grpSpPr>
          <a:xfrm>
            <a:off x="853543" y="1998675"/>
            <a:ext cx="6066264" cy="298033"/>
            <a:chOff x="1346429" y="1011300"/>
            <a:chExt cx="6452100" cy="152400"/>
          </a:xfrm>
        </p:grpSpPr>
        <p:cxnSp>
          <p:nvCxnSpPr>
            <p:cNvPr id="63" name="Google Shape;63;p15"/>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64" name="Google Shape;64;p15"/>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65" name="Google Shape;65;p15"/>
          <p:cNvGrpSpPr/>
          <p:nvPr/>
        </p:nvGrpSpPr>
        <p:grpSpPr>
          <a:xfrm>
            <a:off x="853549" y="7761983"/>
            <a:ext cx="6066264" cy="298033"/>
            <a:chOff x="1346435" y="3969088"/>
            <a:chExt cx="6452100" cy="152400"/>
          </a:xfrm>
        </p:grpSpPr>
        <p:cxnSp>
          <p:nvCxnSpPr>
            <p:cNvPr id="66" name="Google Shape;66;p15"/>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67" name="Google Shape;67;p15"/>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68" name="Google Shape;68;p15"/>
          <p:cNvSpPr txBox="1"/>
          <p:nvPr>
            <p:ph type="ctrTitle"/>
          </p:nvPr>
        </p:nvSpPr>
        <p:spPr>
          <a:xfrm>
            <a:off x="853528" y="3425672"/>
            <a:ext cx="6066300" cy="1999500"/>
          </a:xfrm>
          <a:prstGeom prst="rect">
            <a:avLst/>
          </a:prstGeom>
          <a:noFill/>
          <a:ln>
            <a:noFill/>
          </a:ln>
        </p:spPr>
        <p:txBody>
          <a:bodyPr anchorCtr="0" anchor="b" bIns="91425" lIns="91425" spcFirstLastPara="1" rIns="91425" wrap="square" tIns="91425">
            <a:noAutofit/>
          </a:bodyPr>
          <a:lstStyle>
            <a:lvl1pPr lvl="0" rtl="0" algn="ctr">
              <a:lnSpc>
                <a:spcPct val="100000"/>
              </a:lnSpc>
              <a:spcBef>
                <a:spcPts val="0"/>
              </a:spcBef>
              <a:spcAft>
                <a:spcPts val="0"/>
              </a:spcAft>
              <a:buSzPts val="5400"/>
              <a:buNone/>
              <a:defRPr sz="5400"/>
            </a:lvl1pPr>
            <a:lvl2pPr lvl="1" rtl="0" algn="ctr">
              <a:lnSpc>
                <a:spcPct val="100000"/>
              </a:lnSpc>
              <a:spcBef>
                <a:spcPts val="0"/>
              </a:spcBef>
              <a:spcAft>
                <a:spcPts val="0"/>
              </a:spcAft>
              <a:buSzPts val="5400"/>
              <a:buNone/>
              <a:defRPr sz="5400"/>
            </a:lvl2pPr>
            <a:lvl3pPr lvl="2" rtl="0" algn="ctr">
              <a:lnSpc>
                <a:spcPct val="100000"/>
              </a:lnSpc>
              <a:spcBef>
                <a:spcPts val="0"/>
              </a:spcBef>
              <a:spcAft>
                <a:spcPts val="0"/>
              </a:spcAft>
              <a:buSzPts val="5400"/>
              <a:buNone/>
              <a:defRPr sz="5400"/>
            </a:lvl3pPr>
            <a:lvl4pPr lvl="3" rtl="0" algn="ctr">
              <a:lnSpc>
                <a:spcPct val="100000"/>
              </a:lnSpc>
              <a:spcBef>
                <a:spcPts val="0"/>
              </a:spcBef>
              <a:spcAft>
                <a:spcPts val="0"/>
              </a:spcAft>
              <a:buSzPts val="5400"/>
              <a:buNone/>
              <a:defRPr sz="5400"/>
            </a:lvl4pPr>
            <a:lvl5pPr lvl="4" rtl="0" algn="ctr">
              <a:lnSpc>
                <a:spcPct val="100000"/>
              </a:lnSpc>
              <a:spcBef>
                <a:spcPts val="0"/>
              </a:spcBef>
              <a:spcAft>
                <a:spcPts val="0"/>
              </a:spcAft>
              <a:buSzPts val="5400"/>
              <a:buNone/>
              <a:defRPr sz="5400"/>
            </a:lvl5pPr>
            <a:lvl6pPr lvl="5" rtl="0" algn="ctr">
              <a:lnSpc>
                <a:spcPct val="100000"/>
              </a:lnSpc>
              <a:spcBef>
                <a:spcPts val="0"/>
              </a:spcBef>
              <a:spcAft>
                <a:spcPts val="0"/>
              </a:spcAft>
              <a:buSzPts val="5400"/>
              <a:buNone/>
              <a:defRPr sz="5400"/>
            </a:lvl6pPr>
            <a:lvl7pPr lvl="6" rtl="0" algn="ctr">
              <a:lnSpc>
                <a:spcPct val="100000"/>
              </a:lnSpc>
              <a:spcBef>
                <a:spcPts val="0"/>
              </a:spcBef>
              <a:spcAft>
                <a:spcPts val="0"/>
              </a:spcAft>
              <a:buSzPts val="5400"/>
              <a:buNone/>
              <a:defRPr sz="5400"/>
            </a:lvl7pPr>
            <a:lvl8pPr lvl="7" rtl="0" algn="ctr">
              <a:lnSpc>
                <a:spcPct val="100000"/>
              </a:lnSpc>
              <a:spcBef>
                <a:spcPts val="0"/>
              </a:spcBef>
              <a:spcAft>
                <a:spcPts val="0"/>
              </a:spcAft>
              <a:buSzPts val="5400"/>
              <a:buNone/>
              <a:defRPr sz="5400"/>
            </a:lvl8pPr>
            <a:lvl9pPr lvl="8" rtl="0" algn="ctr">
              <a:lnSpc>
                <a:spcPct val="100000"/>
              </a:lnSpc>
              <a:spcBef>
                <a:spcPts val="0"/>
              </a:spcBef>
              <a:spcAft>
                <a:spcPts val="0"/>
              </a:spcAft>
              <a:buSzPts val="5400"/>
              <a:buNone/>
              <a:defRPr sz="5400"/>
            </a:lvl9pPr>
          </a:lstStyle>
          <a:p/>
        </p:txBody>
      </p:sp>
      <p:sp>
        <p:nvSpPr>
          <p:cNvPr id="69" name="Google Shape;69;p15"/>
          <p:cNvSpPr txBox="1"/>
          <p:nvPr>
            <p:ph idx="1" type="subTitle"/>
          </p:nvPr>
        </p:nvSpPr>
        <p:spPr>
          <a:xfrm>
            <a:off x="1816641" y="5573410"/>
            <a:ext cx="4140000" cy="1550100"/>
          </a:xfrm>
          <a:prstGeom prst="rect">
            <a:avLst/>
          </a:prstGeom>
          <a:noFill/>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2400"/>
              <a:buNone/>
              <a:defRPr sz="2400"/>
            </a:lvl1pPr>
            <a:lvl2pPr lvl="1" rtl="0" algn="ctr">
              <a:lnSpc>
                <a:spcPct val="100000"/>
              </a:lnSpc>
              <a:spcBef>
                <a:spcPts val="0"/>
              </a:spcBef>
              <a:spcAft>
                <a:spcPts val="0"/>
              </a:spcAft>
              <a:buSzPts val="2400"/>
              <a:buNone/>
              <a:defRPr sz="2400"/>
            </a:lvl2pPr>
            <a:lvl3pPr lvl="2" rtl="0" algn="ctr">
              <a:lnSpc>
                <a:spcPct val="100000"/>
              </a:lnSpc>
              <a:spcBef>
                <a:spcPts val="0"/>
              </a:spcBef>
              <a:spcAft>
                <a:spcPts val="0"/>
              </a:spcAft>
              <a:buSzPts val="2400"/>
              <a:buNone/>
              <a:defRPr sz="2400"/>
            </a:lvl3pPr>
            <a:lvl4pPr lvl="3" rtl="0" algn="ctr">
              <a:lnSpc>
                <a:spcPct val="100000"/>
              </a:lnSpc>
              <a:spcBef>
                <a:spcPts val="0"/>
              </a:spcBef>
              <a:spcAft>
                <a:spcPts val="0"/>
              </a:spcAft>
              <a:buSzPts val="2400"/>
              <a:buNone/>
              <a:defRPr sz="2400"/>
            </a:lvl4pPr>
            <a:lvl5pPr lvl="4" rtl="0" algn="ctr">
              <a:lnSpc>
                <a:spcPct val="100000"/>
              </a:lnSpc>
              <a:spcBef>
                <a:spcPts val="0"/>
              </a:spcBef>
              <a:spcAft>
                <a:spcPts val="0"/>
              </a:spcAft>
              <a:buSzPts val="2400"/>
              <a:buNone/>
              <a:defRPr sz="2400"/>
            </a:lvl5pPr>
            <a:lvl6pPr lvl="5" rtl="0" algn="ctr">
              <a:lnSpc>
                <a:spcPct val="100000"/>
              </a:lnSpc>
              <a:spcBef>
                <a:spcPts val="0"/>
              </a:spcBef>
              <a:spcAft>
                <a:spcPts val="0"/>
              </a:spcAft>
              <a:buSzPts val="2400"/>
              <a:buNone/>
              <a:defRPr sz="2400"/>
            </a:lvl6pPr>
            <a:lvl7pPr lvl="6" rtl="0" algn="ctr">
              <a:lnSpc>
                <a:spcPct val="100000"/>
              </a:lnSpc>
              <a:spcBef>
                <a:spcPts val="0"/>
              </a:spcBef>
              <a:spcAft>
                <a:spcPts val="0"/>
              </a:spcAft>
              <a:buSzPts val="2400"/>
              <a:buNone/>
              <a:defRPr sz="2400"/>
            </a:lvl7pPr>
            <a:lvl8pPr lvl="7" rtl="0" algn="ctr">
              <a:lnSpc>
                <a:spcPct val="100000"/>
              </a:lnSpc>
              <a:spcBef>
                <a:spcPts val="0"/>
              </a:spcBef>
              <a:spcAft>
                <a:spcPts val="0"/>
              </a:spcAft>
              <a:buSzPts val="2400"/>
              <a:buNone/>
              <a:defRPr sz="2400"/>
            </a:lvl8pPr>
            <a:lvl9pPr lvl="8" rtl="0" algn="ctr">
              <a:lnSpc>
                <a:spcPct val="100000"/>
              </a:lnSpc>
              <a:spcBef>
                <a:spcPts val="0"/>
              </a:spcBef>
              <a:spcAft>
                <a:spcPts val="0"/>
              </a:spcAft>
              <a:buSzPts val="2400"/>
              <a:buNone/>
              <a:defRPr sz="2400"/>
            </a:lvl9pPr>
          </a:lstStyle>
          <a:p/>
        </p:txBody>
      </p:sp>
      <p:sp>
        <p:nvSpPr>
          <p:cNvPr id="70" name="Google Shape;70;p15"/>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1" name="Shape 71"/>
        <p:cNvGrpSpPr/>
        <p:nvPr/>
      </p:nvGrpSpPr>
      <p:grpSpPr>
        <a:xfrm>
          <a:off x="0" y="0"/>
          <a:ext cx="0" cy="0"/>
          <a:chOff x="0" y="0"/>
          <a:chExt cx="0" cy="0"/>
        </a:xfrm>
      </p:grpSpPr>
      <p:sp>
        <p:nvSpPr>
          <p:cNvPr id="72" name="Google Shape;72;p16"/>
          <p:cNvSpPr/>
          <p:nvPr/>
        </p:nvSpPr>
        <p:spPr>
          <a:xfrm>
            <a:off x="-43" y="5029493"/>
            <a:ext cx="7772400" cy="5028900"/>
          </a:xfrm>
          <a:prstGeom prst="rect">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 name="Google Shape;73;p16"/>
          <p:cNvSpPr txBox="1"/>
          <p:nvPr>
            <p:ph type="title"/>
          </p:nvPr>
        </p:nvSpPr>
        <p:spPr>
          <a:xfrm>
            <a:off x="264945" y="1593387"/>
            <a:ext cx="7285500" cy="1842000"/>
          </a:xfrm>
          <a:prstGeom prst="rect">
            <a:avLst/>
          </a:prstGeom>
          <a:noFill/>
          <a:ln>
            <a:noFill/>
          </a:ln>
        </p:spPr>
        <p:txBody>
          <a:bodyPr anchorCtr="0" anchor="ctr" bIns="91425" lIns="91425" spcFirstLastPara="1" rIns="91425" wrap="square" tIns="91425">
            <a:noAutofit/>
          </a:bodyPr>
          <a:lstStyle>
            <a:lvl1pPr lvl="0" rtl="0" algn="ctr">
              <a:lnSpc>
                <a:spcPct val="100000"/>
              </a:lnSpc>
              <a:spcBef>
                <a:spcPts val="0"/>
              </a:spcBef>
              <a:spcAft>
                <a:spcPts val="0"/>
              </a:spcAft>
              <a:buSzPts val="3600"/>
              <a:buNone/>
              <a:defRPr/>
            </a:lvl1pPr>
            <a:lvl2pPr lvl="1" rtl="0" algn="ctr">
              <a:lnSpc>
                <a:spcPct val="100000"/>
              </a:lnSpc>
              <a:spcBef>
                <a:spcPts val="0"/>
              </a:spcBef>
              <a:spcAft>
                <a:spcPts val="0"/>
              </a:spcAft>
              <a:buSzPts val="3600"/>
              <a:buNone/>
              <a:defRPr/>
            </a:lvl2pPr>
            <a:lvl3pPr lvl="2" rtl="0" algn="ctr">
              <a:lnSpc>
                <a:spcPct val="100000"/>
              </a:lnSpc>
              <a:spcBef>
                <a:spcPts val="0"/>
              </a:spcBef>
              <a:spcAft>
                <a:spcPts val="0"/>
              </a:spcAft>
              <a:buSzPts val="3600"/>
              <a:buNone/>
              <a:defRPr/>
            </a:lvl3pPr>
            <a:lvl4pPr lvl="3" rtl="0" algn="ctr">
              <a:lnSpc>
                <a:spcPct val="100000"/>
              </a:lnSpc>
              <a:spcBef>
                <a:spcPts val="0"/>
              </a:spcBef>
              <a:spcAft>
                <a:spcPts val="0"/>
              </a:spcAft>
              <a:buSzPts val="3600"/>
              <a:buNone/>
              <a:defRPr/>
            </a:lvl4pPr>
            <a:lvl5pPr lvl="4" rtl="0" algn="ctr">
              <a:lnSpc>
                <a:spcPct val="100000"/>
              </a:lnSpc>
              <a:spcBef>
                <a:spcPts val="0"/>
              </a:spcBef>
              <a:spcAft>
                <a:spcPts val="0"/>
              </a:spcAft>
              <a:buSzPts val="3600"/>
              <a:buNone/>
              <a:defRPr/>
            </a:lvl5pPr>
            <a:lvl6pPr lvl="5" rtl="0" algn="ctr">
              <a:lnSpc>
                <a:spcPct val="100000"/>
              </a:lnSpc>
              <a:spcBef>
                <a:spcPts val="0"/>
              </a:spcBef>
              <a:spcAft>
                <a:spcPts val="0"/>
              </a:spcAft>
              <a:buSzPts val="3600"/>
              <a:buNone/>
              <a:defRPr/>
            </a:lvl6pPr>
            <a:lvl7pPr lvl="6" rtl="0" algn="ctr">
              <a:lnSpc>
                <a:spcPct val="100000"/>
              </a:lnSpc>
              <a:spcBef>
                <a:spcPts val="0"/>
              </a:spcBef>
              <a:spcAft>
                <a:spcPts val="0"/>
              </a:spcAft>
              <a:buSzPts val="3600"/>
              <a:buNone/>
              <a:defRPr/>
            </a:lvl7pPr>
            <a:lvl8pPr lvl="7" rtl="0" algn="ctr">
              <a:lnSpc>
                <a:spcPct val="100000"/>
              </a:lnSpc>
              <a:spcBef>
                <a:spcPts val="0"/>
              </a:spcBef>
              <a:spcAft>
                <a:spcPts val="0"/>
              </a:spcAft>
              <a:buSzPts val="3600"/>
              <a:buNone/>
              <a:defRPr/>
            </a:lvl8pPr>
            <a:lvl9pPr lvl="8" rtl="0" algn="ctr">
              <a:lnSpc>
                <a:spcPct val="100000"/>
              </a:lnSpc>
              <a:spcBef>
                <a:spcPts val="0"/>
              </a:spcBef>
              <a:spcAft>
                <a:spcPts val="0"/>
              </a:spcAft>
              <a:buSzPts val="3600"/>
              <a:buNone/>
              <a:defRPr/>
            </a:lvl9pPr>
          </a:lstStyle>
          <a:p/>
        </p:txBody>
      </p:sp>
      <p:sp>
        <p:nvSpPr>
          <p:cNvPr id="74" name="Google Shape;74;p16"/>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75" name="Shape 75"/>
        <p:cNvGrpSpPr/>
        <p:nvPr/>
      </p:nvGrpSpPr>
      <p:grpSpPr>
        <a:xfrm>
          <a:off x="0" y="0"/>
          <a:ext cx="0" cy="0"/>
          <a:chOff x="0" y="0"/>
          <a:chExt cx="0" cy="0"/>
        </a:xfrm>
      </p:grpSpPr>
      <p:sp>
        <p:nvSpPr>
          <p:cNvPr id="76" name="Google Shape;76;p17"/>
          <p:cNvSpPr txBox="1"/>
          <p:nvPr>
            <p:ph type="title"/>
          </p:nvPr>
        </p:nvSpPr>
        <p:spPr>
          <a:xfrm>
            <a:off x="264945" y="870271"/>
            <a:ext cx="7242600" cy="1383300"/>
          </a:xfrm>
          <a:prstGeom prst="rect">
            <a:avLst/>
          </a:prstGeom>
          <a:noFill/>
          <a:ln>
            <a:noFill/>
          </a:ln>
        </p:spPr>
        <p:txBody>
          <a:bodyPr anchorCtr="0" anchor="t" bIns="91425" lIns="91425" spcFirstLastPara="1" rIns="91425" wrap="square" tIns="91425">
            <a:noAutofit/>
          </a:bodyPr>
          <a:lstStyle>
            <a:lvl1pPr lvl="0" rtl="0" algn="l">
              <a:lnSpc>
                <a:spcPct val="100000"/>
              </a:lnSpc>
              <a:spcBef>
                <a:spcPts val="0"/>
              </a:spcBef>
              <a:spcAft>
                <a:spcPts val="0"/>
              </a:spcAft>
              <a:buSzPts val="3600"/>
              <a:buNone/>
              <a:defRPr/>
            </a:lvl1pPr>
            <a:lvl2pPr lvl="1" rtl="0" algn="l">
              <a:lnSpc>
                <a:spcPct val="100000"/>
              </a:lnSpc>
              <a:spcBef>
                <a:spcPts val="0"/>
              </a:spcBef>
              <a:spcAft>
                <a:spcPts val="0"/>
              </a:spcAft>
              <a:buSzPts val="3600"/>
              <a:buNone/>
              <a:defRPr/>
            </a:lvl2pPr>
            <a:lvl3pPr lvl="2" rtl="0" algn="l">
              <a:lnSpc>
                <a:spcPct val="100000"/>
              </a:lnSpc>
              <a:spcBef>
                <a:spcPts val="0"/>
              </a:spcBef>
              <a:spcAft>
                <a:spcPts val="0"/>
              </a:spcAft>
              <a:buSzPts val="3600"/>
              <a:buNone/>
              <a:defRPr/>
            </a:lvl3pPr>
            <a:lvl4pPr lvl="3" rtl="0" algn="l">
              <a:lnSpc>
                <a:spcPct val="100000"/>
              </a:lnSpc>
              <a:spcBef>
                <a:spcPts val="0"/>
              </a:spcBef>
              <a:spcAft>
                <a:spcPts val="0"/>
              </a:spcAft>
              <a:buSzPts val="3600"/>
              <a:buNone/>
              <a:defRPr/>
            </a:lvl4pPr>
            <a:lvl5pPr lvl="4" rtl="0" algn="l">
              <a:lnSpc>
                <a:spcPct val="100000"/>
              </a:lnSpc>
              <a:spcBef>
                <a:spcPts val="0"/>
              </a:spcBef>
              <a:spcAft>
                <a:spcPts val="0"/>
              </a:spcAft>
              <a:buSzPts val="3600"/>
              <a:buNone/>
              <a:defRPr/>
            </a:lvl5pPr>
            <a:lvl6pPr lvl="5" rtl="0" algn="l">
              <a:lnSpc>
                <a:spcPct val="100000"/>
              </a:lnSpc>
              <a:spcBef>
                <a:spcPts val="0"/>
              </a:spcBef>
              <a:spcAft>
                <a:spcPts val="0"/>
              </a:spcAft>
              <a:buSzPts val="3600"/>
              <a:buNone/>
              <a:defRPr/>
            </a:lvl6pPr>
            <a:lvl7pPr lvl="6" rtl="0" algn="l">
              <a:lnSpc>
                <a:spcPct val="100000"/>
              </a:lnSpc>
              <a:spcBef>
                <a:spcPts val="0"/>
              </a:spcBef>
              <a:spcAft>
                <a:spcPts val="0"/>
              </a:spcAft>
              <a:buSzPts val="3600"/>
              <a:buNone/>
              <a:defRPr/>
            </a:lvl7pPr>
            <a:lvl8pPr lvl="7" rtl="0" algn="l">
              <a:lnSpc>
                <a:spcPct val="100000"/>
              </a:lnSpc>
              <a:spcBef>
                <a:spcPts val="0"/>
              </a:spcBef>
              <a:spcAft>
                <a:spcPts val="0"/>
              </a:spcAft>
              <a:buSzPts val="3600"/>
              <a:buNone/>
              <a:defRPr/>
            </a:lvl8pPr>
            <a:lvl9pPr lvl="8" rtl="0" algn="l">
              <a:lnSpc>
                <a:spcPct val="100000"/>
              </a:lnSpc>
              <a:spcBef>
                <a:spcPts val="0"/>
              </a:spcBef>
              <a:spcAft>
                <a:spcPts val="0"/>
              </a:spcAft>
              <a:buSzPts val="3600"/>
              <a:buNone/>
              <a:defRPr/>
            </a:lvl9pPr>
          </a:lstStyle>
          <a:p/>
        </p:txBody>
      </p:sp>
      <p:sp>
        <p:nvSpPr>
          <p:cNvPr id="77" name="Google Shape;77;p17"/>
          <p:cNvSpPr txBox="1"/>
          <p:nvPr>
            <p:ph idx="1" type="body"/>
          </p:nvPr>
        </p:nvSpPr>
        <p:spPr>
          <a:xfrm>
            <a:off x="264945" y="2476076"/>
            <a:ext cx="3399900" cy="6458700"/>
          </a:xfrm>
          <a:prstGeom prst="rect">
            <a:avLst/>
          </a:prstGeom>
          <a:noFill/>
          <a:ln>
            <a:noFill/>
          </a:ln>
        </p:spPr>
        <p:txBody>
          <a:bodyPr anchorCtr="0" anchor="t" bIns="91425" lIns="91425" spcFirstLastPara="1" rIns="91425" wrap="square" tIns="91425">
            <a:noAutofit/>
          </a:bodyPr>
          <a:lstStyle>
            <a:lvl1pPr indent="-317500" lvl="0" marL="457200" rtl="0" algn="l">
              <a:lnSpc>
                <a:spcPct val="115000"/>
              </a:lnSpc>
              <a:spcBef>
                <a:spcPts val="0"/>
              </a:spcBef>
              <a:spcAft>
                <a:spcPts val="0"/>
              </a:spcAft>
              <a:buSzPts val="1400"/>
              <a:buChar char="●"/>
              <a:defRPr sz="1400"/>
            </a:lvl1pPr>
            <a:lvl2pPr indent="-304800" lvl="1" marL="914400" rtl="0" algn="l">
              <a:lnSpc>
                <a:spcPct val="115000"/>
              </a:lnSpc>
              <a:spcBef>
                <a:spcPts val="1600"/>
              </a:spcBef>
              <a:spcAft>
                <a:spcPts val="0"/>
              </a:spcAft>
              <a:buSzPts val="1200"/>
              <a:buChar char="○"/>
              <a:defRPr sz="1200"/>
            </a:lvl2pPr>
            <a:lvl3pPr indent="-304800" lvl="2" marL="1371600" rtl="0" algn="l">
              <a:lnSpc>
                <a:spcPct val="115000"/>
              </a:lnSpc>
              <a:spcBef>
                <a:spcPts val="1600"/>
              </a:spcBef>
              <a:spcAft>
                <a:spcPts val="0"/>
              </a:spcAft>
              <a:buSzPts val="1200"/>
              <a:buChar char="■"/>
              <a:defRPr sz="1200"/>
            </a:lvl3pPr>
            <a:lvl4pPr indent="-304800" lvl="3" marL="1828800" rtl="0" algn="l">
              <a:lnSpc>
                <a:spcPct val="115000"/>
              </a:lnSpc>
              <a:spcBef>
                <a:spcPts val="1600"/>
              </a:spcBef>
              <a:spcAft>
                <a:spcPts val="0"/>
              </a:spcAft>
              <a:buSzPts val="1200"/>
              <a:buChar char="●"/>
              <a:defRPr sz="1200"/>
            </a:lvl4pPr>
            <a:lvl5pPr indent="-304800" lvl="4" marL="2286000" rtl="0" algn="l">
              <a:lnSpc>
                <a:spcPct val="115000"/>
              </a:lnSpc>
              <a:spcBef>
                <a:spcPts val="1600"/>
              </a:spcBef>
              <a:spcAft>
                <a:spcPts val="0"/>
              </a:spcAft>
              <a:buSzPts val="1200"/>
              <a:buChar char="○"/>
              <a:defRPr sz="1200"/>
            </a:lvl5pPr>
            <a:lvl6pPr indent="-304800" lvl="5" marL="2743200" rtl="0" algn="l">
              <a:lnSpc>
                <a:spcPct val="115000"/>
              </a:lnSpc>
              <a:spcBef>
                <a:spcPts val="1600"/>
              </a:spcBef>
              <a:spcAft>
                <a:spcPts val="0"/>
              </a:spcAft>
              <a:buSzPts val="1200"/>
              <a:buChar char="■"/>
              <a:defRPr sz="1200"/>
            </a:lvl6pPr>
            <a:lvl7pPr indent="-304800" lvl="6" marL="3200400" rtl="0" algn="l">
              <a:lnSpc>
                <a:spcPct val="115000"/>
              </a:lnSpc>
              <a:spcBef>
                <a:spcPts val="1600"/>
              </a:spcBef>
              <a:spcAft>
                <a:spcPts val="0"/>
              </a:spcAft>
              <a:buSzPts val="1200"/>
              <a:buChar char="●"/>
              <a:defRPr sz="1200"/>
            </a:lvl7pPr>
            <a:lvl8pPr indent="-304800" lvl="7" marL="3657600" rtl="0" algn="l">
              <a:lnSpc>
                <a:spcPct val="115000"/>
              </a:lnSpc>
              <a:spcBef>
                <a:spcPts val="1600"/>
              </a:spcBef>
              <a:spcAft>
                <a:spcPts val="0"/>
              </a:spcAft>
              <a:buSzPts val="1200"/>
              <a:buChar char="○"/>
              <a:defRPr sz="1200"/>
            </a:lvl8pPr>
            <a:lvl9pPr indent="-304800" lvl="8" marL="4114800" rtl="0" algn="l">
              <a:lnSpc>
                <a:spcPct val="115000"/>
              </a:lnSpc>
              <a:spcBef>
                <a:spcPts val="1600"/>
              </a:spcBef>
              <a:spcAft>
                <a:spcPts val="1600"/>
              </a:spcAft>
              <a:buSzPts val="1200"/>
              <a:buChar char="■"/>
              <a:defRPr sz="1200"/>
            </a:lvl9pPr>
          </a:lstStyle>
          <a:p/>
        </p:txBody>
      </p:sp>
      <p:sp>
        <p:nvSpPr>
          <p:cNvPr id="78" name="Google Shape;78;p17"/>
          <p:cNvSpPr txBox="1"/>
          <p:nvPr>
            <p:ph idx="2" type="body"/>
          </p:nvPr>
        </p:nvSpPr>
        <p:spPr>
          <a:xfrm>
            <a:off x="4107540" y="2476076"/>
            <a:ext cx="3399900" cy="6458700"/>
          </a:xfrm>
          <a:prstGeom prst="rect">
            <a:avLst/>
          </a:prstGeom>
          <a:noFill/>
          <a:ln>
            <a:noFill/>
          </a:ln>
        </p:spPr>
        <p:txBody>
          <a:bodyPr anchorCtr="0" anchor="t" bIns="91425" lIns="91425" spcFirstLastPara="1" rIns="91425" wrap="square" tIns="91425">
            <a:noAutofit/>
          </a:bodyPr>
          <a:lstStyle>
            <a:lvl1pPr indent="-317500" lvl="0" marL="457200" rtl="0" algn="l">
              <a:lnSpc>
                <a:spcPct val="115000"/>
              </a:lnSpc>
              <a:spcBef>
                <a:spcPts val="0"/>
              </a:spcBef>
              <a:spcAft>
                <a:spcPts val="0"/>
              </a:spcAft>
              <a:buSzPts val="1400"/>
              <a:buChar char="●"/>
              <a:defRPr sz="1400"/>
            </a:lvl1pPr>
            <a:lvl2pPr indent="-304800" lvl="1" marL="914400" rtl="0" algn="l">
              <a:lnSpc>
                <a:spcPct val="115000"/>
              </a:lnSpc>
              <a:spcBef>
                <a:spcPts val="1600"/>
              </a:spcBef>
              <a:spcAft>
                <a:spcPts val="0"/>
              </a:spcAft>
              <a:buSzPts val="1200"/>
              <a:buChar char="○"/>
              <a:defRPr sz="1200"/>
            </a:lvl2pPr>
            <a:lvl3pPr indent="-304800" lvl="2" marL="1371600" rtl="0" algn="l">
              <a:lnSpc>
                <a:spcPct val="115000"/>
              </a:lnSpc>
              <a:spcBef>
                <a:spcPts val="1600"/>
              </a:spcBef>
              <a:spcAft>
                <a:spcPts val="0"/>
              </a:spcAft>
              <a:buSzPts val="1200"/>
              <a:buChar char="■"/>
              <a:defRPr sz="1200"/>
            </a:lvl3pPr>
            <a:lvl4pPr indent="-304800" lvl="3" marL="1828800" rtl="0" algn="l">
              <a:lnSpc>
                <a:spcPct val="115000"/>
              </a:lnSpc>
              <a:spcBef>
                <a:spcPts val="1600"/>
              </a:spcBef>
              <a:spcAft>
                <a:spcPts val="0"/>
              </a:spcAft>
              <a:buSzPts val="1200"/>
              <a:buChar char="●"/>
              <a:defRPr sz="1200"/>
            </a:lvl4pPr>
            <a:lvl5pPr indent="-304800" lvl="4" marL="2286000" rtl="0" algn="l">
              <a:lnSpc>
                <a:spcPct val="115000"/>
              </a:lnSpc>
              <a:spcBef>
                <a:spcPts val="1600"/>
              </a:spcBef>
              <a:spcAft>
                <a:spcPts val="0"/>
              </a:spcAft>
              <a:buSzPts val="1200"/>
              <a:buChar char="○"/>
              <a:defRPr sz="1200"/>
            </a:lvl5pPr>
            <a:lvl6pPr indent="-304800" lvl="5" marL="2743200" rtl="0" algn="l">
              <a:lnSpc>
                <a:spcPct val="115000"/>
              </a:lnSpc>
              <a:spcBef>
                <a:spcPts val="1600"/>
              </a:spcBef>
              <a:spcAft>
                <a:spcPts val="0"/>
              </a:spcAft>
              <a:buSzPts val="1200"/>
              <a:buChar char="■"/>
              <a:defRPr sz="1200"/>
            </a:lvl6pPr>
            <a:lvl7pPr indent="-304800" lvl="6" marL="3200400" rtl="0" algn="l">
              <a:lnSpc>
                <a:spcPct val="115000"/>
              </a:lnSpc>
              <a:spcBef>
                <a:spcPts val="1600"/>
              </a:spcBef>
              <a:spcAft>
                <a:spcPts val="0"/>
              </a:spcAft>
              <a:buSzPts val="1200"/>
              <a:buChar char="●"/>
              <a:defRPr sz="1200"/>
            </a:lvl7pPr>
            <a:lvl8pPr indent="-304800" lvl="7" marL="3657600" rtl="0" algn="l">
              <a:lnSpc>
                <a:spcPct val="115000"/>
              </a:lnSpc>
              <a:spcBef>
                <a:spcPts val="1600"/>
              </a:spcBef>
              <a:spcAft>
                <a:spcPts val="0"/>
              </a:spcAft>
              <a:buSzPts val="1200"/>
              <a:buChar char="○"/>
              <a:defRPr sz="1200"/>
            </a:lvl8pPr>
            <a:lvl9pPr indent="-304800" lvl="8" marL="4114800" rtl="0" algn="l">
              <a:lnSpc>
                <a:spcPct val="115000"/>
              </a:lnSpc>
              <a:spcBef>
                <a:spcPts val="1600"/>
              </a:spcBef>
              <a:spcAft>
                <a:spcPts val="1600"/>
              </a:spcAft>
              <a:buSzPts val="1200"/>
              <a:buChar char="■"/>
              <a:defRPr sz="1200"/>
            </a:lvl9pPr>
          </a:lstStyle>
          <a:p/>
        </p:txBody>
      </p:sp>
      <p:sp>
        <p:nvSpPr>
          <p:cNvPr id="79" name="Google Shape;79;p17"/>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0" name="Shape 80"/>
        <p:cNvGrpSpPr/>
        <p:nvPr/>
      </p:nvGrpSpPr>
      <p:grpSpPr>
        <a:xfrm>
          <a:off x="0" y="0"/>
          <a:ext cx="0" cy="0"/>
          <a:chOff x="0" y="0"/>
          <a:chExt cx="0" cy="0"/>
        </a:xfrm>
      </p:grpSpPr>
      <p:sp>
        <p:nvSpPr>
          <p:cNvPr id="81" name="Google Shape;81;p18"/>
          <p:cNvSpPr txBox="1"/>
          <p:nvPr>
            <p:ph type="title"/>
          </p:nvPr>
        </p:nvSpPr>
        <p:spPr>
          <a:xfrm>
            <a:off x="264945" y="870271"/>
            <a:ext cx="7242600" cy="1383300"/>
          </a:xfrm>
          <a:prstGeom prst="rect">
            <a:avLst/>
          </a:prstGeom>
          <a:noFill/>
          <a:ln>
            <a:noFill/>
          </a:ln>
        </p:spPr>
        <p:txBody>
          <a:bodyPr anchorCtr="0" anchor="t" bIns="91425" lIns="91425" spcFirstLastPara="1" rIns="91425" wrap="square" tIns="91425">
            <a:noAutofit/>
          </a:bodyPr>
          <a:lstStyle>
            <a:lvl1pPr lvl="0" rtl="0" algn="l">
              <a:lnSpc>
                <a:spcPct val="100000"/>
              </a:lnSpc>
              <a:spcBef>
                <a:spcPts val="0"/>
              </a:spcBef>
              <a:spcAft>
                <a:spcPts val="0"/>
              </a:spcAft>
              <a:buSzPts val="3600"/>
              <a:buNone/>
              <a:defRPr/>
            </a:lvl1pPr>
            <a:lvl2pPr lvl="1" rtl="0" algn="l">
              <a:lnSpc>
                <a:spcPct val="100000"/>
              </a:lnSpc>
              <a:spcBef>
                <a:spcPts val="0"/>
              </a:spcBef>
              <a:spcAft>
                <a:spcPts val="0"/>
              </a:spcAft>
              <a:buSzPts val="3600"/>
              <a:buNone/>
              <a:defRPr/>
            </a:lvl2pPr>
            <a:lvl3pPr lvl="2" rtl="0" algn="l">
              <a:lnSpc>
                <a:spcPct val="100000"/>
              </a:lnSpc>
              <a:spcBef>
                <a:spcPts val="0"/>
              </a:spcBef>
              <a:spcAft>
                <a:spcPts val="0"/>
              </a:spcAft>
              <a:buSzPts val="3600"/>
              <a:buNone/>
              <a:defRPr/>
            </a:lvl3pPr>
            <a:lvl4pPr lvl="3" rtl="0" algn="l">
              <a:lnSpc>
                <a:spcPct val="100000"/>
              </a:lnSpc>
              <a:spcBef>
                <a:spcPts val="0"/>
              </a:spcBef>
              <a:spcAft>
                <a:spcPts val="0"/>
              </a:spcAft>
              <a:buSzPts val="3600"/>
              <a:buNone/>
              <a:defRPr/>
            </a:lvl4pPr>
            <a:lvl5pPr lvl="4" rtl="0" algn="l">
              <a:lnSpc>
                <a:spcPct val="100000"/>
              </a:lnSpc>
              <a:spcBef>
                <a:spcPts val="0"/>
              </a:spcBef>
              <a:spcAft>
                <a:spcPts val="0"/>
              </a:spcAft>
              <a:buSzPts val="3600"/>
              <a:buNone/>
              <a:defRPr/>
            </a:lvl5pPr>
            <a:lvl6pPr lvl="5" rtl="0" algn="l">
              <a:lnSpc>
                <a:spcPct val="100000"/>
              </a:lnSpc>
              <a:spcBef>
                <a:spcPts val="0"/>
              </a:spcBef>
              <a:spcAft>
                <a:spcPts val="0"/>
              </a:spcAft>
              <a:buSzPts val="3600"/>
              <a:buNone/>
              <a:defRPr/>
            </a:lvl6pPr>
            <a:lvl7pPr lvl="6" rtl="0" algn="l">
              <a:lnSpc>
                <a:spcPct val="100000"/>
              </a:lnSpc>
              <a:spcBef>
                <a:spcPts val="0"/>
              </a:spcBef>
              <a:spcAft>
                <a:spcPts val="0"/>
              </a:spcAft>
              <a:buSzPts val="3600"/>
              <a:buNone/>
              <a:defRPr/>
            </a:lvl7pPr>
            <a:lvl8pPr lvl="7" rtl="0" algn="l">
              <a:lnSpc>
                <a:spcPct val="100000"/>
              </a:lnSpc>
              <a:spcBef>
                <a:spcPts val="0"/>
              </a:spcBef>
              <a:spcAft>
                <a:spcPts val="0"/>
              </a:spcAft>
              <a:buSzPts val="3600"/>
              <a:buNone/>
              <a:defRPr/>
            </a:lvl8pPr>
            <a:lvl9pPr lvl="8" rtl="0" algn="l">
              <a:lnSpc>
                <a:spcPct val="100000"/>
              </a:lnSpc>
              <a:spcBef>
                <a:spcPts val="0"/>
              </a:spcBef>
              <a:spcAft>
                <a:spcPts val="0"/>
              </a:spcAft>
              <a:buSzPts val="3600"/>
              <a:buNone/>
              <a:defRPr/>
            </a:lvl9pPr>
          </a:lstStyle>
          <a:p/>
        </p:txBody>
      </p:sp>
      <p:sp>
        <p:nvSpPr>
          <p:cNvPr id="82" name="Google Shape;82;p18"/>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83" name="Shape 83"/>
        <p:cNvGrpSpPr/>
        <p:nvPr/>
      </p:nvGrpSpPr>
      <p:grpSpPr>
        <a:xfrm>
          <a:off x="0" y="0"/>
          <a:ext cx="0" cy="0"/>
          <a:chOff x="0" y="0"/>
          <a:chExt cx="0" cy="0"/>
        </a:xfrm>
      </p:grpSpPr>
      <p:sp>
        <p:nvSpPr>
          <p:cNvPr id="84" name="Google Shape;84;p19"/>
          <p:cNvSpPr txBox="1"/>
          <p:nvPr>
            <p:ph type="title"/>
          </p:nvPr>
        </p:nvSpPr>
        <p:spPr>
          <a:xfrm>
            <a:off x="264945" y="1086507"/>
            <a:ext cx="2386800" cy="1477800"/>
          </a:xfrm>
          <a:prstGeom prst="rect">
            <a:avLst/>
          </a:prstGeom>
          <a:noFill/>
          <a:ln>
            <a:noFill/>
          </a:ln>
        </p:spPr>
        <p:txBody>
          <a:bodyPr anchorCtr="0" anchor="b" bIns="91425" lIns="91425" spcFirstLastPara="1" rIns="91425" wrap="square" tIns="91425">
            <a:noAutofit/>
          </a:bodyPr>
          <a:lstStyle>
            <a:lvl1pPr lvl="0" rtl="0" algn="l">
              <a:lnSpc>
                <a:spcPct val="100000"/>
              </a:lnSpc>
              <a:spcBef>
                <a:spcPts val="0"/>
              </a:spcBef>
              <a:spcAft>
                <a:spcPts val="0"/>
              </a:spcAft>
              <a:buSzPts val="2400"/>
              <a:buNone/>
              <a:defRPr sz="2400"/>
            </a:lvl1pPr>
            <a:lvl2pPr lvl="1" rtl="0" algn="l">
              <a:lnSpc>
                <a:spcPct val="100000"/>
              </a:lnSpc>
              <a:spcBef>
                <a:spcPts val="0"/>
              </a:spcBef>
              <a:spcAft>
                <a:spcPts val="0"/>
              </a:spcAft>
              <a:buSzPts val="2400"/>
              <a:buNone/>
              <a:defRPr sz="2400"/>
            </a:lvl2pPr>
            <a:lvl3pPr lvl="2" rtl="0" algn="l">
              <a:lnSpc>
                <a:spcPct val="100000"/>
              </a:lnSpc>
              <a:spcBef>
                <a:spcPts val="0"/>
              </a:spcBef>
              <a:spcAft>
                <a:spcPts val="0"/>
              </a:spcAft>
              <a:buSzPts val="2400"/>
              <a:buNone/>
              <a:defRPr sz="2400"/>
            </a:lvl3pPr>
            <a:lvl4pPr lvl="3" rtl="0" algn="l">
              <a:lnSpc>
                <a:spcPct val="100000"/>
              </a:lnSpc>
              <a:spcBef>
                <a:spcPts val="0"/>
              </a:spcBef>
              <a:spcAft>
                <a:spcPts val="0"/>
              </a:spcAft>
              <a:buSzPts val="2400"/>
              <a:buNone/>
              <a:defRPr sz="2400"/>
            </a:lvl4pPr>
            <a:lvl5pPr lvl="4" rtl="0" algn="l">
              <a:lnSpc>
                <a:spcPct val="100000"/>
              </a:lnSpc>
              <a:spcBef>
                <a:spcPts val="0"/>
              </a:spcBef>
              <a:spcAft>
                <a:spcPts val="0"/>
              </a:spcAft>
              <a:buSzPts val="2400"/>
              <a:buNone/>
              <a:defRPr sz="2400"/>
            </a:lvl5pPr>
            <a:lvl6pPr lvl="5" rtl="0" algn="l">
              <a:lnSpc>
                <a:spcPct val="100000"/>
              </a:lnSpc>
              <a:spcBef>
                <a:spcPts val="0"/>
              </a:spcBef>
              <a:spcAft>
                <a:spcPts val="0"/>
              </a:spcAft>
              <a:buSzPts val="2400"/>
              <a:buNone/>
              <a:defRPr sz="2400"/>
            </a:lvl6pPr>
            <a:lvl7pPr lvl="6" rtl="0" algn="l">
              <a:lnSpc>
                <a:spcPct val="100000"/>
              </a:lnSpc>
              <a:spcBef>
                <a:spcPts val="0"/>
              </a:spcBef>
              <a:spcAft>
                <a:spcPts val="0"/>
              </a:spcAft>
              <a:buSzPts val="2400"/>
              <a:buNone/>
              <a:defRPr sz="2400"/>
            </a:lvl7pPr>
            <a:lvl8pPr lvl="7" rtl="0" algn="l">
              <a:lnSpc>
                <a:spcPct val="100000"/>
              </a:lnSpc>
              <a:spcBef>
                <a:spcPts val="0"/>
              </a:spcBef>
              <a:spcAft>
                <a:spcPts val="0"/>
              </a:spcAft>
              <a:buSzPts val="2400"/>
              <a:buNone/>
              <a:defRPr sz="2400"/>
            </a:lvl8pPr>
            <a:lvl9pPr lvl="8" rtl="0" algn="l">
              <a:lnSpc>
                <a:spcPct val="100000"/>
              </a:lnSpc>
              <a:spcBef>
                <a:spcPts val="0"/>
              </a:spcBef>
              <a:spcAft>
                <a:spcPts val="0"/>
              </a:spcAft>
              <a:buSzPts val="2400"/>
              <a:buNone/>
              <a:defRPr sz="2400"/>
            </a:lvl9pPr>
          </a:lstStyle>
          <a:p/>
        </p:txBody>
      </p:sp>
      <p:sp>
        <p:nvSpPr>
          <p:cNvPr id="85" name="Google Shape;85;p19"/>
          <p:cNvSpPr txBox="1"/>
          <p:nvPr>
            <p:ph idx="1" type="body"/>
          </p:nvPr>
        </p:nvSpPr>
        <p:spPr>
          <a:xfrm>
            <a:off x="264945" y="2717440"/>
            <a:ext cx="2386800" cy="6217500"/>
          </a:xfrm>
          <a:prstGeom prst="rect">
            <a:avLst/>
          </a:prstGeom>
          <a:noFill/>
          <a:ln>
            <a:noFill/>
          </a:ln>
        </p:spPr>
        <p:txBody>
          <a:bodyPr anchorCtr="0" anchor="t" bIns="91425" lIns="91425" spcFirstLastPara="1" rIns="91425" wrap="square" tIns="91425">
            <a:noAutofit/>
          </a:bodyPr>
          <a:lstStyle>
            <a:lvl1pPr indent="-304800" lvl="0" marL="457200" rtl="0" algn="l">
              <a:lnSpc>
                <a:spcPct val="115000"/>
              </a:lnSpc>
              <a:spcBef>
                <a:spcPts val="0"/>
              </a:spcBef>
              <a:spcAft>
                <a:spcPts val="0"/>
              </a:spcAft>
              <a:buSzPts val="1200"/>
              <a:buChar char="●"/>
              <a:defRPr sz="1200"/>
            </a:lvl1pPr>
            <a:lvl2pPr indent="-304800" lvl="1" marL="914400" rtl="0" algn="l">
              <a:lnSpc>
                <a:spcPct val="115000"/>
              </a:lnSpc>
              <a:spcBef>
                <a:spcPts val="1600"/>
              </a:spcBef>
              <a:spcAft>
                <a:spcPts val="0"/>
              </a:spcAft>
              <a:buSzPts val="1200"/>
              <a:buChar char="○"/>
              <a:defRPr sz="1200"/>
            </a:lvl2pPr>
            <a:lvl3pPr indent="-304800" lvl="2" marL="1371600" rtl="0" algn="l">
              <a:lnSpc>
                <a:spcPct val="115000"/>
              </a:lnSpc>
              <a:spcBef>
                <a:spcPts val="1600"/>
              </a:spcBef>
              <a:spcAft>
                <a:spcPts val="0"/>
              </a:spcAft>
              <a:buSzPts val="1200"/>
              <a:buChar char="■"/>
              <a:defRPr sz="1200"/>
            </a:lvl3pPr>
            <a:lvl4pPr indent="-304800" lvl="3" marL="1828800" rtl="0" algn="l">
              <a:lnSpc>
                <a:spcPct val="115000"/>
              </a:lnSpc>
              <a:spcBef>
                <a:spcPts val="1600"/>
              </a:spcBef>
              <a:spcAft>
                <a:spcPts val="0"/>
              </a:spcAft>
              <a:buSzPts val="1200"/>
              <a:buChar char="●"/>
              <a:defRPr sz="1200"/>
            </a:lvl4pPr>
            <a:lvl5pPr indent="-304800" lvl="4" marL="2286000" rtl="0" algn="l">
              <a:lnSpc>
                <a:spcPct val="115000"/>
              </a:lnSpc>
              <a:spcBef>
                <a:spcPts val="1600"/>
              </a:spcBef>
              <a:spcAft>
                <a:spcPts val="0"/>
              </a:spcAft>
              <a:buSzPts val="1200"/>
              <a:buChar char="○"/>
              <a:defRPr sz="1200"/>
            </a:lvl5pPr>
            <a:lvl6pPr indent="-304800" lvl="5" marL="2743200" rtl="0" algn="l">
              <a:lnSpc>
                <a:spcPct val="115000"/>
              </a:lnSpc>
              <a:spcBef>
                <a:spcPts val="1600"/>
              </a:spcBef>
              <a:spcAft>
                <a:spcPts val="0"/>
              </a:spcAft>
              <a:buSzPts val="1200"/>
              <a:buChar char="■"/>
              <a:defRPr sz="1200"/>
            </a:lvl6pPr>
            <a:lvl7pPr indent="-304800" lvl="6" marL="3200400" rtl="0" algn="l">
              <a:lnSpc>
                <a:spcPct val="115000"/>
              </a:lnSpc>
              <a:spcBef>
                <a:spcPts val="1600"/>
              </a:spcBef>
              <a:spcAft>
                <a:spcPts val="0"/>
              </a:spcAft>
              <a:buSzPts val="1200"/>
              <a:buChar char="●"/>
              <a:defRPr sz="1200"/>
            </a:lvl7pPr>
            <a:lvl8pPr indent="-304800" lvl="7" marL="3657600" rtl="0" algn="l">
              <a:lnSpc>
                <a:spcPct val="115000"/>
              </a:lnSpc>
              <a:spcBef>
                <a:spcPts val="1600"/>
              </a:spcBef>
              <a:spcAft>
                <a:spcPts val="0"/>
              </a:spcAft>
              <a:buSzPts val="1200"/>
              <a:buChar char="○"/>
              <a:defRPr sz="1200"/>
            </a:lvl8pPr>
            <a:lvl9pPr indent="-304800" lvl="8" marL="4114800" rtl="0" algn="l">
              <a:lnSpc>
                <a:spcPct val="115000"/>
              </a:lnSpc>
              <a:spcBef>
                <a:spcPts val="1600"/>
              </a:spcBef>
              <a:spcAft>
                <a:spcPts val="1600"/>
              </a:spcAft>
              <a:buSzPts val="1200"/>
              <a:buChar char="■"/>
              <a:defRPr sz="1200"/>
            </a:lvl9pPr>
          </a:lstStyle>
          <a:p/>
        </p:txBody>
      </p:sp>
      <p:sp>
        <p:nvSpPr>
          <p:cNvPr id="86" name="Google Shape;86;p19"/>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87" name="Shape 87"/>
        <p:cNvGrpSpPr/>
        <p:nvPr/>
      </p:nvGrpSpPr>
      <p:grpSpPr>
        <a:xfrm>
          <a:off x="0" y="0"/>
          <a:ext cx="0" cy="0"/>
          <a:chOff x="0" y="0"/>
          <a:chExt cx="0" cy="0"/>
        </a:xfrm>
      </p:grpSpPr>
      <p:sp>
        <p:nvSpPr>
          <p:cNvPr id="88" name="Google Shape;88;p20"/>
          <p:cNvSpPr txBox="1"/>
          <p:nvPr>
            <p:ph type="title"/>
          </p:nvPr>
        </p:nvSpPr>
        <p:spPr>
          <a:xfrm>
            <a:off x="416713" y="1029307"/>
            <a:ext cx="4771500" cy="7999800"/>
          </a:xfrm>
          <a:prstGeom prst="rect">
            <a:avLst/>
          </a:prstGeom>
          <a:noFill/>
          <a:ln>
            <a:noFill/>
          </a:ln>
        </p:spPr>
        <p:txBody>
          <a:bodyPr anchorCtr="0" anchor="ctr" bIns="91425" lIns="91425" spcFirstLastPara="1" rIns="91425" wrap="square" tIns="91425">
            <a:noAutofit/>
          </a:bodyPr>
          <a:lstStyle>
            <a:lvl1pPr lvl="0" rtl="0" algn="l">
              <a:lnSpc>
                <a:spcPct val="100000"/>
              </a:lnSpc>
              <a:spcBef>
                <a:spcPts val="0"/>
              </a:spcBef>
              <a:spcAft>
                <a:spcPts val="0"/>
              </a:spcAft>
              <a:buClr>
                <a:schemeClr val="dk2"/>
              </a:buClr>
              <a:buSzPts val="5400"/>
              <a:buNone/>
              <a:defRPr b="0" sz="5400">
                <a:solidFill>
                  <a:schemeClr val="dk2"/>
                </a:solidFill>
              </a:defRPr>
            </a:lvl1pPr>
            <a:lvl2pPr lvl="1" rtl="0" algn="l">
              <a:lnSpc>
                <a:spcPct val="100000"/>
              </a:lnSpc>
              <a:spcBef>
                <a:spcPts val="0"/>
              </a:spcBef>
              <a:spcAft>
                <a:spcPts val="0"/>
              </a:spcAft>
              <a:buClr>
                <a:schemeClr val="dk2"/>
              </a:buClr>
              <a:buSzPts val="5400"/>
              <a:buNone/>
              <a:defRPr b="0" sz="5400">
                <a:solidFill>
                  <a:schemeClr val="dk2"/>
                </a:solidFill>
              </a:defRPr>
            </a:lvl2pPr>
            <a:lvl3pPr lvl="2" rtl="0" algn="l">
              <a:lnSpc>
                <a:spcPct val="100000"/>
              </a:lnSpc>
              <a:spcBef>
                <a:spcPts val="0"/>
              </a:spcBef>
              <a:spcAft>
                <a:spcPts val="0"/>
              </a:spcAft>
              <a:buClr>
                <a:schemeClr val="dk2"/>
              </a:buClr>
              <a:buSzPts val="5400"/>
              <a:buNone/>
              <a:defRPr b="0" sz="5400">
                <a:solidFill>
                  <a:schemeClr val="dk2"/>
                </a:solidFill>
              </a:defRPr>
            </a:lvl3pPr>
            <a:lvl4pPr lvl="3" rtl="0" algn="l">
              <a:lnSpc>
                <a:spcPct val="100000"/>
              </a:lnSpc>
              <a:spcBef>
                <a:spcPts val="0"/>
              </a:spcBef>
              <a:spcAft>
                <a:spcPts val="0"/>
              </a:spcAft>
              <a:buClr>
                <a:schemeClr val="dk2"/>
              </a:buClr>
              <a:buSzPts val="5400"/>
              <a:buNone/>
              <a:defRPr b="0" sz="5400">
                <a:solidFill>
                  <a:schemeClr val="dk2"/>
                </a:solidFill>
              </a:defRPr>
            </a:lvl4pPr>
            <a:lvl5pPr lvl="4" rtl="0" algn="l">
              <a:lnSpc>
                <a:spcPct val="100000"/>
              </a:lnSpc>
              <a:spcBef>
                <a:spcPts val="0"/>
              </a:spcBef>
              <a:spcAft>
                <a:spcPts val="0"/>
              </a:spcAft>
              <a:buClr>
                <a:schemeClr val="dk2"/>
              </a:buClr>
              <a:buSzPts val="5400"/>
              <a:buNone/>
              <a:defRPr b="0" sz="5400">
                <a:solidFill>
                  <a:schemeClr val="dk2"/>
                </a:solidFill>
              </a:defRPr>
            </a:lvl5pPr>
            <a:lvl6pPr lvl="5" rtl="0" algn="l">
              <a:lnSpc>
                <a:spcPct val="100000"/>
              </a:lnSpc>
              <a:spcBef>
                <a:spcPts val="0"/>
              </a:spcBef>
              <a:spcAft>
                <a:spcPts val="0"/>
              </a:spcAft>
              <a:buClr>
                <a:schemeClr val="dk2"/>
              </a:buClr>
              <a:buSzPts val="5400"/>
              <a:buNone/>
              <a:defRPr b="0" sz="5400">
                <a:solidFill>
                  <a:schemeClr val="dk2"/>
                </a:solidFill>
              </a:defRPr>
            </a:lvl6pPr>
            <a:lvl7pPr lvl="6" rtl="0" algn="l">
              <a:lnSpc>
                <a:spcPct val="100000"/>
              </a:lnSpc>
              <a:spcBef>
                <a:spcPts val="0"/>
              </a:spcBef>
              <a:spcAft>
                <a:spcPts val="0"/>
              </a:spcAft>
              <a:buClr>
                <a:schemeClr val="dk2"/>
              </a:buClr>
              <a:buSzPts val="5400"/>
              <a:buNone/>
              <a:defRPr b="0" sz="5400">
                <a:solidFill>
                  <a:schemeClr val="dk2"/>
                </a:solidFill>
              </a:defRPr>
            </a:lvl7pPr>
            <a:lvl8pPr lvl="7" rtl="0" algn="l">
              <a:lnSpc>
                <a:spcPct val="100000"/>
              </a:lnSpc>
              <a:spcBef>
                <a:spcPts val="0"/>
              </a:spcBef>
              <a:spcAft>
                <a:spcPts val="0"/>
              </a:spcAft>
              <a:buClr>
                <a:schemeClr val="dk2"/>
              </a:buClr>
              <a:buSzPts val="5400"/>
              <a:buNone/>
              <a:defRPr b="0" sz="5400">
                <a:solidFill>
                  <a:schemeClr val="dk2"/>
                </a:solidFill>
              </a:defRPr>
            </a:lvl8pPr>
            <a:lvl9pPr lvl="8" rtl="0" algn="l">
              <a:lnSpc>
                <a:spcPct val="100000"/>
              </a:lnSpc>
              <a:spcBef>
                <a:spcPts val="0"/>
              </a:spcBef>
              <a:spcAft>
                <a:spcPts val="0"/>
              </a:spcAft>
              <a:buClr>
                <a:schemeClr val="dk2"/>
              </a:buClr>
              <a:buSzPts val="5400"/>
              <a:buNone/>
              <a:defRPr b="0" sz="5400">
                <a:solidFill>
                  <a:schemeClr val="dk2"/>
                </a:solidFill>
              </a:defRPr>
            </a:lvl9pPr>
          </a:lstStyle>
          <a:p/>
        </p:txBody>
      </p:sp>
      <p:sp>
        <p:nvSpPr>
          <p:cNvPr id="89" name="Google Shape;89;p20"/>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0" name="Shape 90"/>
        <p:cNvGrpSpPr/>
        <p:nvPr/>
      </p:nvGrpSpPr>
      <p:grpSpPr>
        <a:xfrm>
          <a:off x="0" y="0"/>
          <a:ext cx="0" cy="0"/>
          <a:chOff x="0" y="0"/>
          <a:chExt cx="0" cy="0"/>
        </a:xfrm>
      </p:grpSpPr>
      <p:sp>
        <p:nvSpPr>
          <p:cNvPr id="91" name="Google Shape;91;p21"/>
          <p:cNvSpPr/>
          <p:nvPr/>
        </p:nvSpPr>
        <p:spPr>
          <a:xfrm>
            <a:off x="3886200" y="0"/>
            <a:ext cx="3886200" cy="10058400"/>
          </a:xfrm>
          <a:prstGeom prst="rect">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92" name="Google Shape;92;p21"/>
          <p:cNvCxnSpPr/>
          <p:nvPr/>
        </p:nvCxnSpPr>
        <p:spPr>
          <a:xfrm>
            <a:off x="4275224" y="8791200"/>
            <a:ext cx="398100" cy="0"/>
          </a:xfrm>
          <a:prstGeom prst="straightConnector1">
            <a:avLst/>
          </a:prstGeom>
          <a:noFill/>
          <a:ln cap="flat" cmpd="sng" w="19050">
            <a:solidFill>
              <a:schemeClr val="lt1"/>
            </a:solidFill>
            <a:prstDash val="solid"/>
            <a:round/>
            <a:headEnd len="sm" w="sm" type="none"/>
            <a:tailEnd len="sm" w="sm" type="none"/>
          </a:ln>
        </p:spPr>
      </p:cxnSp>
      <p:sp>
        <p:nvSpPr>
          <p:cNvPr id="93" name="Google Shape;93;p21"/>
          <p:cNvSpPr txBox="1"/>
          <p:nvPr>
            <p:ph type="title"/>
          </p:nvPr>
        </p:nvSpPr>
        <p:spPr>
          <a:xfrm>
            <a:off x="225675" y="2033142"/>
            <a:ext cx="3438300" cy="3277200"/>
          </a:xfrm>
          <a:prstGeom prst="rect">
            <a:avLst/>
          </a:prstGeom>
          <a:noFill/>
          <a:ln>
            <a:noFill/>
          </a:ln>
        </p:spPr>
        <p:txBody>
          <a:bodyPr anchorCtr="0" anchor="b" bIns="91425" lIns="91425" spcFirstLastPara="1" rIns="91425" wrap="square" tIns="91425">
            <a:noAutofit/>
          </a:bodyPr>
          <a:lstStyle>
            <a:lvl1pPr lvl="0" rtl="0" algn="ctr">
              <a:lnSpc>
                <a:spcPct val="100000"/>
              </a:lnSpc>
              <a:spcBef>
                <a:spcPts val="0"/>
              </a:spcBef>
              <a:spcAft>
                <a:spcPts val="0"/>
              </a:spcAft>
              <a:buSzPts val="4200"/>
              <a:buNone/>
              <a:defRPr sz="4200"/>
            </a:lvl1pPr>
            <a:lvl2pPr lvl="1" rtl="0" algn="ctr">
              <a:lnSpc>
                <a:spcPct val="100000"/>
              </a:lnSpc>
              <a:spcBef>
                <a:spcPts val="0"/>
              </a:spcBef>
              <a:spcAft>
                <a:spcPts val="0"/>
              </a:spcAft>
              <a:buSzPts val="4200"/>
              <a:buNone/>
              <a:defRPr sz="4200"/>
            </a:lvl2pPr>
            <a:lvl3pPr lvl="2" rtl="0" algn="ctr">
              <a:lnSpc>
                <a:spcPct val="100000"/>
              </a:lnSpc>
              <a:spcBef>
                <a:spcPts val="0"/>
              </a:spcBef>
              <a:spcAft>
                <a:spcPts val="0"/>
              </a:spcAft>
              <a:buSzPts val="4200"/>
              <a:buNone/>
              <a:defRPr sz="4200"/>
            </a:lvl3pPr>
            <a:lvl4pPr lvl="3" rtl="0" algn="ctr">
              <a:lnSpc>
                <a:spcPct val="100000"/>
              </a:lnSpc>
              <a:spcBef>
                <a:spcPts val="0"/>
              </a:spcBef>
              <a:spcAft>
                <a:spcPts val="0"/>
              </a:spcAft>
              <a:buSzPts val="4200"/>
              <a:buNone/>
              <a:defRPr sz="4200"/>
            </a:lvl4pPr>
            <a:lvl5pPr lvl="4" rtl="0" algn="ctr">
              <a:lnSpc>
                <a:spcPct val="100000"/>
              </a:lnSpc>
              <a:spcBef>
                <a:spcPts val="0"/>
              </a:spcBef>
              <a:spcAft>
                <a:spcPts val="0"/>
              </a:spcAft>
              <a:buSzPts val="4200"/>
              <a:buNone/>
              <a:defRPr sz="4200"/>
            </a:lvl5pPr>
            <a:lvl6pPr lvl="5" rtl="0" algn="ctr">
              <a:lnSpc>
                <a:spcPct val="100000"/>
              </a:lnSpc>
              <a:spcBef>
                <a:spcPts val="0"/>
              </a:spcBef>
              <a:spcAft>
                <a:spcPts val="0"/>
              </a:spcAft>
              <a:buSzPts val="4200"/>
              <a:buNone/>
              <a:defRPr sz="4200"/>
            </a:lvl6pPr>
            <a:lvl7pPr lvl="6" rtl="0" algn="ctr">
              <a:lnSpc>
                <a:spcPct val="100000"/>
              </a:lnSpc>
              <a:spcBef>
                <a:spcPts val="0"/>
              </a:spcBef>
              <a:spcAft>
                <a:spcPts val="0"/>
              </a:spcAft>
              <a:buSzPts val="4200"/>
              <a:buNone/>
              <a:defRPr sz="4200"/>
            </a:lvl7pPr>
            <a:lvl8pPr lvl="7" rtl="0" algn="ctr">
              <a:lnSpc>
                <a:spcPct val="100000"/>
              </a:lnSpc>
              <a:spcBef>
                <a:spcPts val="0"/>
              </a:spcBef>
              <a:spcAft>
                <a:spcPts val="0"/>
              </a:spcAft>
              <a:buSzPts val="4200"/>
              <a:buNone/>
              <a:defRPr sz="4200"/>
            </a:lvl8pPr>
            <a:lvl9pPr lvl="8" rtl="0" algn="ctr">
              <a:lnSpc>
                <a:spcPct val="100000"/>
              </a:lnSpc>
              <a:spcBef>
                <a:spcPts val="0"/>
              </a:spcBef>
              <a:spcAft>
                <a:spcPts val="0"/>
              </a:spcAft>
              <a:buSzPts val="4200"/>
              <a:buNone/>
              <a:defRPr sz="4200"/>
            </a:lvl9pPr>
          </a:lstStyle>
          <a:p/>
        </p:txBody>
      </p:sp>
      <p:sp>
        <p:nvSpPr>
          <p:cNvPr id="94" name="Google Shape;94;p21"/>
          <p:cNvSpPr txBox="1"/>
          <p:nvPr>
            <p:ph idx="1" type="subTitle"/>
          </p:nvPr>
        </p:nvSpPr>
        <p:spPr>
          <a:xfrm>
            <a:off x="225675" y="5332556"/>
            <a:ext cx="3438300" cy="2415300"/>
          </a:xfrm>
          <a:prstGeom prst="rect">
            <a:avLst/>
          </a:prstGeom>
          <a:noFill/>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95" name="Google Shape;95;p21"/>
          <p:cNvSpPr txBox="1"/>
          <p:nvPr>
            <p:ph idx="2" type="body"/>
          </p:nvPr>
        </p:nvSpPr>
        <p:spPr>
          <a:xfrm>
            <a:off x="4198575" y="1416213"/>
            <a:ext cx="3261300" cy="7226100"/>
          </a:xfrm>
          <a:prstGeom prst="rect">
            <a:avLst/>
          </a:prstGeom>
          <a:noFill/>
          <a:ln>
            <a:noFill/>
          </a:ln>
        </p:spPr>
        <p:txBody>
          <a:bodyPr anchorCtr="0" anchor="ctr" bIns="91425" lIns="91425" spcFirstLastPara="1" rIns="91425" wrap="square" tIns="91425">
            <a:noAutofit/>
          </a:bodyPr>
          <a:lstStyle>
            <a:lvl1pPr indent="-342900" lvl="0" marL="457200" rtl="0" algn="l">
              <a:lnSpc>
                <a:spcPct val="115000"/>
              </a:lnSpc>
              <a:spcBef>
                <a:spcPts val="0"/>
              </a:spcBef>
              <a:spcAft>
                <a:spcPts val="0"/>
              </a:spcAft>
              <a:buClr>
                <a:schemeClr val="lt1"/>
              </a:buClr>
              <a:buSzPts val="1800"/>
              <a:buChar char="●"/>
              <a:defRPr>
                <a:solidFill>
                  <a:schemeClr val="lt1"/>
                </a:solidFill>
              </a:defRPr>
            </a:lvl1pPr>
            <a:lvl2pPr indent="-317500" lvl="1" marL="914400" rtl="0" algn="l">
              <a:lnSpc>
                <a:spcPct val="115000"/>
              </a:lnSpc>
              <a:spcBef>
                <a:spcPts val="1600"/>
              </a:spcBef>
              <a:spcAft>
                <a:spcPts val="0"/>
              </a:spcAft>
              <a:buClr>
                <a:schemeClr val="lt1"/>
              </a:buClr>
              <a:buSzPts val="1400"/>
              <a:buChar char="○"/>
              <a:defRPr>
                <a:solidFill>
                  <a:schemeClr val="lt1"/>
                </a:solidFill>
              </a:defRPr>
            </a:lvl2pPr>
            <a:lvl3pPr indent="-317500" lvl="2" marL="1371600" rtl="0" algn="l">
              <a:lnSpc>
                <a:spcPct val="115000"/>
              </a:lnSpc>
              <a:spcBef>
                <a:spcPts val="1600"/>
              </a:spcBef>
              <a:spcAft>
                <a:spcPts val="0"/>
              </a:spcAft>
              <a:buClr>
                <a:schemeClr val="lt1"/>
              </a:buClr>
              <a:buSzPts val="1400"/>
              <a:buChar char="■"/>
              <a:defRPr>
                <a:solidFill>
                  <a:schemeClr val="lt1"/>
                </a:solidFill>
              </a:defRPr>
            </a:lvl3pPr>
            <a:lvl4pPr indent="-317500" lvl="3" marL="1828800" rtl="0" algn="l">
              <a:lnSpc>
                <a:spcPct val="115000"/>
              </a:lnSpc>
              <a:spcBef>
                <a:spcPts val="1600"/>
              </a:spcBef>
              <a:spcAft>
                <a:spcPts val="0"/>
              </a:spcAft>
              <a:buClr>
                <a:schemeClr val="lt1"/>
              </a:buClr>
              <a:buSzPts val="1400"/>
              <a:buChar char="●"/>
              <a:defRPr>
                <a:solidFill>
                  <a:schemeClr val="lt1"/>
                </a:solidFill>
              </a:defRPr>
            </a:lvl4pPr>
            <a:lvl5pPr indent="-317500" lvl="4" marL="2286000" rtl="0" algn="l">
              <a:lnSpc>
                <a:spcPct val="115000"/>
              </a:lnSpc>
              <a:spcBef>
                <a:spcPts val="1600"/>
              </a:spcBef>
              <a:spcAft>
                <a:spcPts val="0"/>
              </a:spcAft>
              <a:buClr>
                <a:schemeClr val="lt1"/>
              </a:buClr>
              <a:buSzPts val="1400"/>
              <a:buChar char="○"/>
              <a:defRPr>
                <a:solidFill>
                  <a:schemeClr val="lt1"/>
                </a:solidFill>
              </a:defRPr>
            </a:lvl5pPr>
            <a:lvl6pPr indent="-317500" lvl="5" marL="2743200" rtl="0" algn="l">
              <a:lnSpc>
                <a:spcPct val="115000"/>
              </a:lnSpc>
              <a:spcBef>
                <a:spcPts val="1600"/>
              </a:spcBef>
              <a:spcAft>
                <a:spcPts val="0"/>
              </a:spcAft>
              <a:buClr>
                <a:schemeClr val="lt1"/>
              </a:buClr>
              <a:buSzPts val="1400"/>
              <a:buChar char="■"/>
              <a:defRPr>
                <a:solidFill>
                  <a:schemeClr val="lt1"/>
                </a:solidFill>
              </a:defRPr>
            </a:lvl6pPr>
            <a:lvl7pPr indent="-317500" lvl="6" marL="3200400" rtl="0" algn="l">
              <a:lnSpc>
                <a:spcPct val="115000"/>
              </a:lnSpc>
              <a:spcBef>
                <a:spcPts val="1600"/>
              </a:spcBef>
              <a:spcAft>
                <a:spcPts val="0"/>
              </a:spcAft>
              <a:buClr>
                <a:schemeClr val="lt1"/>
              </a:buClr>
              <a:buSzPts val="1400"/>
              <a:buChar char="●"/>
              <a:defRPr>
                <a:solidFill>
                  <a:schemeClr val="lt1"/>
                </a:solidFill>
              </a:defRPr>
            </a:lvl7pPr>
            <a:lvl8pPr indent="-317500" lvl="7" marL="3657600" rtl="0" algn="l">
              <a:lnSpc>
                <a:spcPct val="115000"/>
              </a:lnSpc>
              <a:spcBef>
                <a:spcPts val="1600"/>
              </a:spcBef>
              <a:spcAft>
                <a:spcPts val="0"/>
              </a:spcAft>
              <a:buClr>
                <a:schemeClr val="lt1"/>
              </a:buClr>
              <a:buSzPts val="1400"/>
              <a:buChar char="○"/>
              <a:defRPr>
                <a:solidFill>
                  <a:schemeClr val="lt1"/>
                </a:solidFill>
              </a:defRPr>
            </a:lvl8pPr>
            <a:lvl9pPr indent="-317500" lvl="8" marL="4114800" rtl="0" algn="l">
              <a:lnSpc>
                <a:spcPct val="115000"/>
              </a:lnSpc>
              <a:spcBef>
                <a:spcPts val="1600"/>
              </a:spcBef>
              <a:spcAft>
                <a:spcPts val="1600"/>
              </a:spcAft>
              <a:buClr>
                <a:schemeClr val="lt1"/>
              </a:buClr>
              <a:buSzPts val="1400"/>
              <a:buChar char="■"/>
              <a:defRPr>
                <a:solidFill>
                  <a:schemeClr val="lt1"/>
                </a:solidFill>
              </a:defRPr>
            </a:lvl9pPr>
          </a:lstStyle>
          <a:p/>
        </p:txBody>
      </p:sp>
      <p:sp>
        <p:nvSpPr>
          <p:cNvPr id="96" name="Google Shape;96;p2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7" name="Shape 97"/>
        <p:cNvGrpSpPr/>
        <p:nvPr/>
      </p:nvGrpSpPr>
      <p:grpSpPr>
        <a:xfrm>
          <a:off x="0" y="0"/>
          <a:ext cx="0" cy="0"/>
          <a:chOff x="0" y="0"/>
          <a:chExt cx="0" cy="0"/>
        </a:xfrm>
      </p:grpSpPr>
      <p:sp>
        <p:nvSpPr>
          <p:cNvPr id="98" name="Google Shape;98;p22"/>
          <p:cNvSpPr txBox="1"/>
          <p:nvPr>
            <p:ph idx="1" type="body"/>
          </p:nvPr>
        </p:nvSpPr>
        <p:spPr>
          <a:xfrm>
            <a:off x="264945" y="8273418"/>
            <a:ext cx="5099100" cy="1170900"/>
          </a:xfrm>
          <a:prstGeom prst="rect">
            <a:avLst/>
          </a:prstGeom>
          <a:noFill/>
          <a:ln>
            <a:noFill/>
          </a:ln>
        </p:spPr>
        <p:txBody>
          <a:bodyPr anchorCtr="0" anchor="ctr" bIns="91425" lIns="91425" spcFirstLastPara="1" rIns="91425" wrap="square" tIns="91425">
            <a:noAutofit/>
          </a:bodyPr>
          <a:lstStyle>
            <a:lvl1pPr indent="-228600" lvl="0" marL="457200" rtl="0" algn="l">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99" name="Google Shape;99;p22"/>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0" name="Shape 100"/>
        <p:cNvGrpSpPr/>
        <p:nvPr/>
      </p:nvGrpSpPr>
      <p:grpSpPr>
        <a:xfrm>
          <a:off x="0" y="0"/>
          <a:ext cx="0" cy="0"/>
          <a:chOff x="0" y="0"/>
          <a:chExt cx="0" cy="0"/>
        </a:xfrm>
      </p:grpSpPr>
      <p:sp>
        <p:nvSpPr>
          <p:cNvPr id="101" name="Google Shape;101;p23"/>
          <p:cNvSpPr/>
          <p:nvPr/>
        </p:nvSpPr>
        <p:spPr>
          <a:xfrm>
            <a:off x="-64" y="9867147"/>
            <a:ext cx="7772400" cy="1914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 name="Google Shape;102;p23"/>
          <p:cNvSpPr txBox="1"/>
          <p:nvPr>
            <p:ph hasCustomPrompt="1" type="title"/>
          </p:nvPr>
        </p:nvSpPr>
        <p:spPr>
          <a:xfrm>
            <a:off x="264945" y="2551707"/>
            <a:ext cx="7242600" cy="3008400"/>
          </a:xfrm>
          <a:prstGeom prst="rect">
            <a:avLst/>
          </a:prstGeom>
          <a:noFill/>
          <a:ln>
            <a:noFill/>
          </a:ln>
        </p:spPr>
        <p:txBody>
          <a:bodyPr anchorCtr="0" anchor="ctr" bIns="91425" lIns="91425" spcFirstLastPara="1" rIns="91425" wrap="square" tIns="91425">
            <a:noAutofit/>
          </a:bodyPr>
          <a:lstStyle>
            <a:lvl1pPr lvl="0" rtl="0" algn="ctr">
              <a:lnSpc>
                <a:spcPct val="100000"/>
              </a:lnSpc>
              <a:spcBef>
                <a:spcPts val="0"/>
              </a:spcBef>
              <a:spcAft>
                <a:spcPts val="0"/>
              </a:spcAft>
              <a:buClr>
                <a:schemeClr val="accent3"/>
              </a:buClr>
              <a:buSzPts val="13000"/>
              <a:buNone/>
              <a:defRPr sz="13000">
                <a:solidFill>
                  <a:schemeClr val="accent3"/>
                </a:solidFill>
              </a:defRPr>
            </a:lvl1pPr>
            <a:lvl2pPr lvl="1" rtl="0" algn="ctr">
              <a:lnSpc>
                <a:spcPct val="100000"/>
              </a:lnSpc>
              <a:spcBef>
                <a:spcPts val="0"/>
              </a:spcBef>
              <a:spcAft>
                <a:spcPts val="0"/>
              </a:spcAft>
              <a:buClr>
                <a:schemeClr val="accent3"/>
              </a:buClr>
              <a:buSzPts val="13000"/>
              <a:buNone/>
              <a:defRPr sz="13000">
                <a:solidFill>
                  <a:schemeClr val="accent3"/>
                </a:solidFill>
              </a:defRPr>
            </a:lvl2pPr>
            <a:lvl3pPr lvl="2" rtl="0" algn="ctr">
              <a:lnSpc>
                <a:spcPct val="100000"/>
              </a:lnSpc>
              <a:spcBef>
                <a:spcPts val="0"/>
              </a:spcBef>
              <a:spcAft>
                <a:spcPts val="0"/>
              </a:spcAft>
              <a:buClr>
                <a:schemeClr val="accent3"/>
              </a:buClr>
              <a:buSzPts val="13000"/>
              <a:buNone/>
              <a:defRPr sz="13000">
                <a:solidFill>
                  <a:schemeClr val="accent3"/>
                </a:solidFill>
              </a:defRPr>
            </a:lvl3pPr>
            <a:lvl4pPr lvl="3" rtl="0" algn="ctr">
              <a:lnSpc>
                <a:spcPct val="100000"/>
              </a:lnSpc>
              <a:spcBef>
                <a:spcPts val="0"/>
              </a:spcBef>
              <a:spcAft>
                <a:spcPts val="0"/>
              </a:spcAft>
              <a:buClr>
                <a:schemeClr val="accent3"/>
              </a:buClr>
              <a:buSzPts val="13000"/>
              <a:buNone/>
              <a:defRPr sz="13000">
                <a:solidFill>
                  <a:schemeClr val="accent3"/>
                </a:solidFill>
              </a:defRPr>
            </a:lvl4pPr>
            <a:lvl5pPr lvl="4" rtl="0" algn="ctr">
              <a:lnSpc>
                <a:spcPct val="100000"/>
              </a:lnSpc>
              <a:spcBef>
                <a:spcPts val="0"/>
              </a:spcBef>
              <a:spcAft>
                <a:spcPts val="0"/>
              </a:spcAft>
              <a:buClr>
                <a:schemeClr val="accent3"/>
              </a:buClr>
              <a:buSzPts val="13000"/>
              <a:buNone/>
              <a:defRPr sz="13000">
                <a:solidFill>
                  <a:schemeClr val="accent3"/>
                </a:solidFill>
              </a:defRPr>
            </a:lvl5pPr>
            <a:lvl6pPr lvl="5" rtl="0" algn="ctr">
              <a:lnSpc>
                <a:spcPct val="100000"/>
              </a:lnSpc>
              <a:spcBef>
                <a:spcPts val="0"/>
              </a:spcBef>
              <a:spcAft>
                <a:spcPts val="0"/>
              </a:spcAft>
              <a:buClr>
                <a:schemeClr val="accent3"/>
              </a:buClr>
              <a:buSzPts val="13000"/>
              <a:buNone/>
              <a:defRPr sz="13000">
                <a:solidFill>
                  <a:schemeClr val="accent3"/>
                </a:solidFill>
              </a:defRPr>
            </a:lvl6pPr>
            <a:lvl7pPr lvl="6" rtl="0" algn="ctr">
              <a:lnSpc>
                <a:spcPct val="100000"/>
              </a:lnSpc>
              <a:spcBef>
                <a:spcPts val="0"/>
              </a:spcBef>
              <a:spcAft>
                <a:spcPts val="0"/>
              </a:spcAft>
              <a:buClr>
                <a:schemeClr val="accent3"/>
              </a:buClr>
              <a:buSzPts val="13000"/>
              <a:buNone/>
              <a:defRPr sz="13000">
                <a:solidFill>
                  <a:schemeClr val="accent3"/>
                </a:solidFill>
              </a:defRPr>
            </a:lvl7pPr>
            <a:lvl8pPr lvl="7" rtl="0" algn="ctr">
              <a:lnSpc>
                <a:spcPct val="100000"/>
              </a:lnSpc>
              <a:spcBef>
                <a:spcPts val="0"/>
              </a:spcBef>
              <a:spcAft>
                <a:spcPts val="0"/>
              </a:spcAft>
              <a:buClr>
                <a:schemeClr val="accent3"/>
              </a:buClr>
              <a:buSzPts val="13000"/>
              <a:buNone/>
              <a:defRPr sz="13000">
                <a:solidFill>
                  <a:schemeClr val="accent3"/>
                </a:solidFill>
              </a:defRPr>
            </a:lvl8pPr>
            <a:lvl9pPr lvl="8" rtl="0" algn="ctr">
              <a:lnSpc>
                <a:spcPct val="100000"/>
              </a:lnSpc>
              <a:spcBef>
                <a:spcPts val="0"/>
              </a:spcBef>
              <a:spcAft>
                <a:spcPts val="0"/>
              </a:spcAft>
              <a:buClr>
                <a:schemeClr val="accent3"/>
              </a:buClr>
              <a:buSzPts val="13000"/>
              <a:buNone/>
              <a:defRPr sz="13000">
                <a:solidFill>
                  <a:schemeClr val="accent3"/>
                </a:solidFill>
              </a:defRPr>
            </a:lvl9pPr>
          </a:lstStyle>
          <a:p>
            <a:r>
              <a:t>xx%</a:t>
            </a:r>
          </a:p>
        </p:txBody>
      </p:sp>
      <p:sp>
        <p:nvSpPr>
          <p:cNvPr id="103" name="Google Shape;103;p23"/>
          <p:cNvSpPr txBox="1"/>
          <p:nvPr>
            <p:ph idx="1" type="body"/>
          </p:nvPr>
        </p:nvSpPr>
        <p:spPr>
          <a:xfrm>
            <a:off x="264945" y="5858160"/>
            <a:ext cx="7242600" cy="2095500"/>
          </a:xfrm>
          <a:prstGeom prst="rect">
            <a:avLst/>
          </a:prstGeom>
          <a:noFill/>
          <a:ln>
            <a:noFill/>
          </a:ln>
        </p:spPr>
        <p:txBody>
          <a:bodyPr anchorCtr="0" anchor="t" bIns="91425" lIns="91425" spcFirstLastPara="1" rIns="91425" wrap="square" tIns="91425">
            <a:noAutofit/>
          </a:bodyPr>
          <a:lstStyle>
            <a:lvl1pPr indent="-342900" lvl="0" marL="457200" rtl="0" algn="ctr">
              <a:lnSpc>
                <a:spcPct val="115000"/>
              </a:lnSpc>
              <a:spcBef>
                <a:spcPts val="0"/>
              </a:spcBef>
              <a:spcAft>
                <a:spcPts val="0"/>
              </a:spcAft>
              <a:buSzPts val="1800"/>
              <a:buChar char="●"/>
              <a:defRPr/>
            </a:lvl1pPr>
            <a:lvl2pPr indent="-317500" lvl="1" marL="914400" rtl="0" algn="ctr">
              <a:lnSpc>
                <a:spcPct val="115000"/>
              </a:lnSpc>
              <a:spcBef>
                <a:spcPts val="1600"/>
              </a:spcBef>
              <a:spcAft>
                <a:spcPts val="0"/>
              </a:spcAft>
              <a:buSzPts val="1400"/>
              <a:buChar char="○"/>
              <a:defRPr/>
            </a:lvl2pPr>
            <a:lvl3pPr indent="-317500" lvl="2" marL="1371600" rtl="0" algn="ctr">
              <a:lnSpc>
                <a:spcPct val="115000"/>
              </a:lnSpc>
              <a:spcBef>
                <a:spcPts val="1600"/>
              </a:spcBef>
              <a:spcAft>
                <a:spcPts val="0"/>
              </a:spcAft>
              <a:buSzPts val="1400"/>
              <a:buChar char="■"/>
              <a:defRPr/>
            </a:lvl3pPr>
            <a:lvl4pPr indent="-317500" lvl="3" marL="1828800" rtl="0" algn="ctr">
              <a:lnSpc>
                <a:spcPct val="115000"/>
              </a:lnSpc>
              <a:spcBef>
                <a:spcPts val="1600"/>
              </a:spcBef>
              <a:spcAft>
                <a:spcPts val="0"/>
              </a:spcAft>
              <a:buSzPts val="1400"/>
              <a:buChar char="●"/>
              <a:defRPr/>
            </a:lvl4pPr>
            <a:lvl5pPr indent="-317500" lvl="4" marL="2286000" rtl="0" algn="ctr">
              <a:lnSpc>
                <a:spcPct val="115000"/>
              </a:lnSpc>
              <a:spcBef>
                <a:spcPts val="1600"/>
              </a:spcBef>
              <a:spcAft>
                <a:spcPts val="0"/>
              </a:spcAft>
              <a:buSzPts val="1400"/>
              <a:buChar char="○"/>
              <a:defRPr/>
            </a:lvl5pPr>
            <a:lvl6pPr indent="-317500" lvl="5" marL="2743200" rtl="0" algn="ctr">
              <a:lnSpc>
                <a:spcPct val="115000"/>
              </a:lnSpc>
              <a:spcBef>
                <a:spcPts val="1600"/>
              </a:spcBef>
              <a:spcAft>
                <a:spcPts val="0"/>
              </a:spcAft>
              <a:buSzPts val="1400"/>
              <a:buChar char="■"/>
              <a:defRPr/>
            </a:lvl6pPr>
            <a:lvl7pPr indent="-317500" lvl="6" marL="3200400" rtl="0" algn="ctr">
              <a:lnSpc>
                <a:spcPct val="115000"/>
              </a:lnSpc>
              <a:spcBef>
                <a:spcPts val="1600"/>
              </a:spcBef>
              <a:spcAft>
                <a:spcPts val="0"/>
              </a:spcAft>
              <a:buSzPts val="1400"/>
              <a:buChar char="●"/>
              <a:defRPr/>
            </a:lvl7pPr>
            <a:lvl8pPr indent="-317500" lvl="7" marL="3657600" rtl="0" algn="ctr">
              <a:lnSpc>
                <a:spcPct val="115000"/>
              </a:lnSpc>
              <a:spcBef>
                <a:spcPts val="1600"/>
              </a:spcBef>
              <a:spcAft>
                <a:spcPts val="0"/>
              </a:spcAft>
              <a:buSzPts val="1400"/>
              <a:buChar char="○"/>
              <a:defRPr/>
            </a:lvl8pPr>
            <a:lvl9pPr indent="-317500" lvl="8" marL="4114800" rtl="0" algn="ctr">
              <a:lnSpc>
                <a:spcPct val="115000"/>
              </a:lnSpc>
              <a:spcBef>
                <a:spcPts val="1600"/>
              </a:spcBef>
              <a:spcAft>
                <a:spcPts val="1600"/>
              </a:spcAft>
              <a:buSzPts val="1400"/>
              <a:buChar char="■"/>
              <a:defRPr/>
            </a:lvl9pPr>
          </a:lstStyle>
          <a:p/>
        </p:txBody>
      </p:sp>
      <p:sp>
        <p:nvSpPr>
          <p:cNvPr id="104" name="Google Shape;104;p2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05" name="Shape 105"/>
        <p:cNvGrpSpPr/>
        <p:nvPr/>
      </p:nvGrpSpPr>
      <p:grpSpPr>
        <a:xfrm>
          <a:off x="0" y="0"/>
          <a:ext cx="0" cy="0"/>
          <a:chOff x="0" y="0"/>
          <a:chExt cx="0" cy="0"/>
        </a:xfrm>
      </p:grpSpPr>
      <p:sp>
        <p:nvSpPr>
          <p:cNvPr id="106" name="Google Shape;106;p24"/>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264945" y="870271"/>
            <a:ext cx="7242600" cy="13833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1pPr>
            <a:lvl2pPr lvl="1"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2pPr>
            <a:lvl3pPr lvl="2"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3pPr>
            <a:lvl4pPr lvl="3"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4pPr>
            <a:lvl5pPr lvl="4"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5pPr>
            <a:lvl6pPr lvl="5"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6pPr>
            <a:lvl7pPr lvl="6"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7pPr>
            <a:lvl8pPr lvl="7"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8pPr>
            <a:lvl9pPr lvl="8"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9pPr>
          </a:lstStyle>
          <a:p/>
        </p:txBody>
      </p:sp>
      <p:sp>
        <p:nvSpPr>
          <p:cNvPr id="52" name="Google Shape;52;p13"/>
          <p:cNvSpPr txBox="1"/>
          <p:nvPr>
            <p:ph idx="1" type="body"/>
          </p:nvPr>
        </p:nvSpPr>
        <p:spPr>
          <a:xfrm>
            <a:off x="264945" y="2476369"/>
            <a:ext cx="7242600" cy="64587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Open Sans"/>
              <a:buChar char="●"/>
              <a:defRPr b="0" i="0" sz="1800" u="none" cap="none" strike="noStrike">
                <a:solidFill>
                  <a:schemeClr val="dk2"/>
                </a:solidFill>
                <a:latin typeface="Open Sans"/>
                <a:ea typeface="Open Sans"/>
                <a:cs typeface="Open Sans"/>
                <a:sym typeface="Open Sans"/>
              </a:defRPr>
            </a:lvl1pPr>
            <a:lvl2pPr indent="-317500" lvl="1" marL="9144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2pPr>
            <a:lvl3pPr indent="-317500" lvl="2" marL="13716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3pPr>
            <a:lvl4pPr indent="-317500" lvl="3" marL="18288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4pPr>
            <a:lvl5pPr indent="-317500" lvl="4" marL="22860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5pPr>
            <a:lvl6pPr indent="-317500" lvl="5" marL="27432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6pPr>
            <a:lvl7pPr indent="-317500" lvl="6" marL="32004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7pPr>
            <a:lvl8pPr indent="-317500" lvl="7" marL="36576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8pPr>
            <a:lvl9pPr indent="-317500" lvl="8" marL="4114800" marR="0" rtl="0" algn="l">
              <a:lnSpc>
                <a:spcPct val="115000"/>
              </a:lnSpc>
              <a:spcBef>
                <a:spcPts val="1600"/>
              </a:spcBef>
              <a:spcAft>
                <a:spcPts val="160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9pPr>
          </a:lstStyle>
          <a:p/>
        </p:txBody>
      </p:sp>
      <p:sp>
        <p:nvSpPr>
          <p:cNvPr id="53" name="Google Shape;53;p1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5"/>
          <p:cNvSpPr txBox="1"/>
          <p:nvPr>
            <p:ph type="title"/>
          </p:nvPr>
        </p:nvSpPr>
        <p:spPr>
          <a:xfrm>
            <a:off x="449450" y="433950"/>
            <a:ext cx="7058100" cy="12099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3600"/>
              <a:buNone/>
            </a:pPr>
            <a:r>
              <a:rPr lang="en">
                <a:solidFill>
                  <a:srgbClr val="BF5700"/>
                </a:solidFill>
                <a:latin typeface="Libre Franklin"/>
                <a:ea typeface="Libre Franklin"/>
                <a:cs typeface="Libre Franklin"/>
                <a:sym typeface="Libre Franklin"/>
              </a:rPr>
              <a:t>Tourette Syndrome and Tics in Children and Teens</a:t>
            </a:r>
            <a:endParaRPr>
              <a:latin typeface="Libre Franklin"/>
              <a:ea typeface="Libre Franklin"/>
              <a:cs typeface="Libre Franklin"/>
              <a:sym typeface="Libre Franklin"/>
            </a:endParaRPr>
          </a:p>
        </p:txBody>
      </p:sp>
      <p:sp>
        <p:nvSpPr>
          <p:cNvPr id="112" name="Google Shape;112;p25"/>
          <p:cNvSpPr txBox="1"/>
          <p:nvPr>
            <p:ph idx="1" type="body"/>
          </p:nvPr>
        </p:nvSpPr>
        <p:spPr>
          <a:xfrm>
            <a:off x="365700" y="1647075"/>
            <a:ext cx="7058100" cy="5124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1600">
                <a:solidFill>
                  <a:srgbClr val="333F48"/>
                </a:solidFill>
                <a:latin typeface="Libre Franklin"/>
                <a:ea typeface="Libre Franklin"/>
                <a:cs typeface="Libre Franklin"/>
                <a:sym typeface="Libre Franklin"/>
              </a:rPr>
              <a:t>What is Tourette Syndrome and what are Tics?</a:t>
            </a:r>
            <a:endParaRPr b="1" sz="1600">
              <a:solidFill>
                <a:srgbClr val="333F48"/>
              </a:solidFill>
              <a:latin typeface="Libre Franklin"/>
              <a:ea typeface="Libre Franklin"/>
              <a:cs typeface="Libre Franklin"/>
              <a:sym typeface="Libre Franklin"/>
            </a:endParaRPr>
          </a:p>
          <a:p>
            <a:pPr indent="-330200" lvl="0" marL="457200" rtl="0" algn="l">
              <a:lnSpc>
                <a:spcPct val="115000"/>
              </a:lnSpc>
              <a:spcBef>
                <a:spcPts val="160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Tourette’s Syndrome (TS)  is a condition that impacts nervous system functioning, causing people to develop ‘tics’. Tics are sudden, unwanted, or repetitive movements, sounds, or twitches that happen automatically and cannot be controlled by the child. </a:t>
            </a:r>
            <a:endParaRPr/>
          </a:p>
          <a:p>
            <a:pPr indent="-330200" lvl="0" marL="457200" rtl="0" algn="l">
              <a:lnSpc>
                <a:spcPct val="115000"/>
              </a:lnSpc>
              <a:spcBef>
                <a:spcPts val="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Types of tics include: motor tics (bodily movements), vocal tics (sounds), simple tics (only impacting a few parts of the body), or complex tics (involving several parts of the body and patterns of behavior)</a:t>
            </a:r>
            <a:endParaRPr/>
          </a:p>
          <a:p>
            <a:pPr indent="0" lvl="0" marL="0" rtl="0" algn="l">
              <a:lnSpc>
                <a:spcPct val="115000"/>
              </a:lnSpc>
              <a:spcBef>
                <a:spcPts val="1600"/>
              </a:spcBef>
              <a:spcAft>
                <a:spcPts val="0"/>
              </a:spcAft>
              <a:buClr>
                <a:srgbClr val="333F48"/>
              </a:buClr>
              <a:buSzPts val="1600"/>
              <a:buNone/>
            </a:pPr>
            <a:r>
              <a:rPr b="1" lang="en" sz="1600">
                <a:solidFill>
                  <a:srgbClr val="333F48"/>
                </a:solidFill>
                <a:latin typeface="Libre Franklin"/>
                <a:ea typeface="Libre Franklin"/>
                <a:cs typeface="Libre Franklin"/>
                <a:sym typeface="Libre Franklin"/>
              </a:rPr>
              <a:t>What are the signs and symptoms that my child is having difficulties as a result of Tourette Syndrome?</a:t>
            </a:r>
            <a:endParaRPr b="1" sz="1600">
              <a:solidFill>
                <a:srgbClr val="333F48"/>
              </a:solidFill>
              <a:latin typeface="Libre Franklin"/>
              <a:ea typeface="Libre Franklin"/>
              <a:cs typeface="Libre Franklin"/>
              <a:sym typeface="Libre Franklin"/>
            </a:endParaRPr>
          </a:p>
          <a:p>
            <a:pPr indent="-330200" lvl="0" marL="457200" rtl="0" algn="l">
              <a:lnSpc>
                <a:spcPct val="115000"/>
              </a:lnSpc>
              <a:spcBef>
                <a:spcPts val="160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The main symptom of TS is the presence of tics. They often appear between the ages of 5 and 10 years old. </a:t>
            </a:r>
            <a:endParaRPr/>
          </a:p>
          <a:p>
            <a:pPr indent="-330200" lvl="0" marL="457200" rtl="0" algn="l">
              <a:lnSpc>
                <a:spcPct val="115000"/>
              </a:lnSpc>
              <a:spcBef>
                <a:spcPts val="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Tics are chronic and will change over time. In most cases, tics will decrease into adolescence and adulthood, but do have the potential to worsen as well. </a:t>
            </a:r>
            <a:endParaRPr/>
          </a:p>
          <a:p>
            <a:pPr indent="-228600" lvl="0" marL="457200" rtl="0" algn="l">
              <a:lnSpc>
                <a:spcPct val="115000"/>
              </a:lnSpc>
              <a:spcBef>
                <a:spcPts val="1600"/>
              </a:spcBef>
              <a:spcAft>
                <a:spcPts val="0"/>
              </a:spcAft>
              <a:buClr>
                <a:srgbClr val="333F48"/>
              </a:buClr>
              <a:buSzPts val="1600"/>
              <a:buFont typeface="Libre Franklin"/>
              <a:buNone/>
            </a:pPr>
            <a:r>
              <a:t/>
            </a:r>
            <a:endParaRPr sz="1600">
              <a:solidFill>
                <a:srgbClr val="333F48"/>
              </a:solidFill>
              <a:latin typeface="Libre Franklin"/>
              <a:ea typeface="Libre Franklin"/>
              <a:cs typeface="Libre Franklin"/>
              <a:sym typeface="Libre Franklin"/>
            </a:endParaRPr>
          </a:p>
        </p:txBody>
      </p:sp>
      <p:sp>
        <p:nvSpPr>
          <p:cNvPr id="113" name="Google Shape;113;p25"/>
          <p:cNvSpPr txBox="1"/>
          <p:nvPr/>
        </p:nvSpPr>
        <p:spPr>
          <a:xfrm>
            <a:off x="365700" y="6925325"/>
            <a:ext cx="7058100" cy="1728000"/>
          </a:xfrm>
          <a:prstGeom prst="rect">
            <a:avLst/>
          </a:prstGeom>
          <a:solidFill>
            <a:schemeClr val="dk1"/>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rgbClr val="000000"/>
                </a:solidFill>
                <a:latin typeface="Libre Franklin"/>
                <a:ea typeface="Libre Franklin"/>
                <a:cs typeface="Libre Franklin"/>
                <a:sym typeface="Libre Franklin"/>
              </a:rPr>
              <a:t>Treatments for Tourette Syndrome/Tics:</a:t>
            </a:r>
            <a:endParaRPr b="1" i="0" sz="1600" u="none" cap="none" strike="noStrike">
              <a:solidFill>
                <a:srgbClr val="000000"/>
              </a:solidFill>
              <a:latin typeface="Libre Franklin"/>
              <a:ea typeface="Libre Franklin"/>
              <a:cs typeface="Libre Franklin"/>
              <a:sym typeface="Libre Franklin"/>
            </a:endParaRPr>
          </a:p>
          <a:p>
            <a:pPr indent="-330200" lvl="0" marL="457200" marR="0" rtl="0" algn="l">
              <a:lnSpc>
                <a:spcPct val="100000"/>
              </a:lnSpc>
              <a:spcBef>
                <a:spcPts val="0"/>
              </a:spcBef>
              <a:spcAft>
                <a:spcPts val="0"/>
              </a:spcAft>
              <a:buSzPts val="1600"/>
              <a:buFont typeface="Libre Franklin"/>
              <a:buChar char="●"/>
            </a:pPr>
            <a:r>
              <a:rPr b="0" i="0" lang="en" sz="1600" u="none" cap="none" strike="noStrike">
                <a:solidFill>
                  <a:srgbClr val="000000"/>
                </a:solidFill>
                <a:latin typeface="Libre Franklin"/>
                <a:ea typeface="Libre Franklin"/>
                <a:cs typeface="Libre Franklin"/>
                <a:sym typeface="Libre Franklin"/>
              </a:rPr>
              <a:t>It is common for children with TS or Tics to have other conditions, specifically A</a:t>
            </a:r>
            <a:r>
              <a:rPr lang="en" sz="1600">
                <a:latin typeface="Libre Franklin"/>
                <a:ea typeface="Libre Franklin"/>
                <a:cs typeface="Libre Franklin"/>
                <a:sym typeface="Libre Franklin"/>
              </a:rPr>
              <a:t>ttention Deficit Hyperactivity Disorder (</a:t>
            </a:r>
            <a:r>
              <a:rPr b="0" i="0" lang="en" sz="1600" u="none" cap="none" strike="noStrike">
                <a:solidFill>
                  <a:srgbClr val="000000"/>
                </a:solidFill>
                <a:latin typeface="Libre Franklin"/>
                <a:ea typeface="Libre Franklin"/>
                <a:cs typeface="Libre Franklin"/>
                <a:sym typeface="Libre Franklin"/>
              </a:rPr>
              <a:t>ADHD) or Obsessive Com</a:t>
            </a:r>
            <a:r>
              <a:rPr lang="en" sz="1600">
                <a:latin typeface="Libre Franklin"/>
                <a:ea typeface="Libre Franklin"/>
                <a:cs typeface="Libre Franklin"/>
                <a:sym typeface="Libre Franklin"/>
              </a:rPr>
              <a:t>pulsive Disorder (</a:t>
            </a:r>
            <a:r>
              <a:rPr b="0" i="0" lang="en" sz="1600" u="none" cap="none" strike="noStrike">
                <a:solidFill>
                  <a:srgbClr val="000000"/>
                </a:solidFill>
                <a:latin typeface="Libre Franklin"/>
                <a:ea typeface="Libre Franklin"/>
                <a:cs typeface="Libre Franklin"/>
                <a:sym typeface="Libre Franklin"/>
              </a:rPr>
              <a:t>OCD). </a:t>
            </a:r>
            <a:r>
              <a:rPr b="1" i="0" lang="en" sz="1600" u="none" cap="none" strike="noStrike">
                <a:solidFill>
                  <a:srgbClr val="000000"/>
                </a:solidFill>
                <a:latin typeface="Libre Franklin"/>
                <a:ea typeface="Libre Franklin"/>
                <a:cs typeface="Libre Franklin"/>
                <a:sym typeface="Libre Franklin"/>
              </a:rPr>
              <a:t>Behavioral therapy </a:t>
            </a:r>
            <a:r>
              <a:rPr b="0" i="0" lang="en" sz="1600" u="none" cap="none" strike="noStrike">
                <a:solidFill>
                  <a:srgbClr val="000000"/>
                </a:solidFill>
                <a:latin typeface="Libre Franklin"/>
                <a:ea typeface="Libre Franklin"/>
                <a:cs typeface="Libre Franklin"/>
                <a:sym typeface="Libre Franklin"/>
              </a:rPr>
              <a:t>is an effective tool for targeting symptoms.</a:t>
            </a:r>
            <a:endParaRPr/>
          </a:p>
          <a:p>
            <a:pPr indent="-330200" lvl="0" marL="457200" marR="0" rtl="0" algn="l">
              <a:lnSpc>
                <a:spcPct val="100000"/>
              </a:lnSpc>
              <a:spcBef>
                <a:spcPts val="0"/>
              </a:spcBef>
              <a:spcAft>
                <a:spcPts val="0"/>
              </a:spcAft>
              <a:buClr>
                <a:srgbClr val="000000"/>
              </a:buClr>
              <a:buSzPts val="1600"/>
              <a:buFont typeface="Libre Franklin"/>
              <a:buChar char="●"/>
            </a:pPr>
            <a:r>
              <a:rPr b="0" i="0" lang="en" sz="1600" u="none" cap="none" strike="noStrike">
                <a:solidFill>
                  <a:srgbClr val="000000"/>
                </a:solidFill>
                <a:latin typeface="Libre Franklin"/>
                <a:ea typeface="Libre Franklin"/>
                <a:cs typeface="Libre Franklin"/>
                <a:sym typeface="Libre Franklin"/>
              </a:rPr>
              <a:t>Other effective treatments include medications and parent training.</a:t>
            </a:r>
            <a:endParaRPr b="0" i="0" sz="1600" u="none" cap="none" strike="noStrike">
              <a:solidFill>
                <a:srgbClr val="000000"/>
              </a:solidFill>
              <a:latin typeface="Libre Franklin"/>
              <a:ea typeface="Libre Franklin"/>
              <a:cs typeface="Libre Franklin"/>
              <a:sym typeface="Libre Frankli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6"/>
          <p:cNvSpPr txBox="1"/>
          <p:nvPr>
            <p:ph type="title"/>
          </p:nvPr>
        </p:nvSpPr>
        <p:spPr>
          <a:xfrm>
            <a:off x="449450" y="433950"/>
            <a:ext cx="7058100" cy="12099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3600"/>
              <a:buNone/>
            </a:pPr>
            <a:r>
              <a:rPr lang="en">
                <a:solidFill>
                  <a:srgbClr val="BF5700"/>
                </a:solidFill>
                <a:latin typeface="Libre Franklin"/>
                <a:ea typeface="Libre Franklin"/>
                <a:cs typeface="Libre Franklin"/>
                <a:sym typeface="Libre Franklin"/>
              </a:rPr>
              <a:t>Síndrome de Tourette y Tics en </a:t>
            </a:r>
            <a:r>
              <a:rPr lang="en">
                <a:solidFill>
                  <a:srgbClr val="BF5700"/>
                </a:solidFill>
                <a:latin typeface="Libre Franklin"/>
                <a:ea typeface="Libre Franklin"/>
                <a:cs typeface="Libre Franklin"/>
                <a:sym typeface="Libre Franklin"/>
              </a:rPr>
              <a:t>Niños</a:t>
            </a:r>
            <a:r>
              <a:rPr lang="en">
                <a:solidFill>
                  <a:srgbClr val="BF5700"/>
                </a:solidFill>
                <a:latin typeface="Libre Franklin"/>
                <a:ea typeface="Libre Franklin"/>
                <a:cs typeface="Libre Franklin"/>
                <a:sym typeface="Libre Franklin"/>
              </a:rPr>
              <a:t> y Adolescentes</a:t>
            </a:r>
            <a:endParaRPr>
              <a:latin typeface="Libre Franklin"/>
              <a:ea typeface="Libre Franklin"/>
              <a:cs typeface="Libre Franklin"/>
              <a:sym typeface="Libre Franklin"/>
            </a:endParaRPr>
          </a:p>
        </p:txBody>
      </p:sp>
      <p:sp>
        <p:nvSpPr>
          <p:cNvPr id="119" name="Google Shape;119;p26"/>
          <p:cNvSpPr txBox="1"/>
          <p:nvPr>
            <p:ph idx="1" type="body"/>
          </p:nvPr>
        </p:nvSpPr>
        <p:spPr>
          <a:xfrm>
            <a:off x="357150" y="1670600"/>
            <a:ext cx="7058100" cy="5124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1600">
                <a:solidFill>
                  <a:srgbClr val="4C4C4C"/>
                </a:solidFill>
                <a:highlight>
                  <a:schemeClr val="lt1"/>
                </a:highlight>
                <a:latin typeface="Libre Franklin"/>
                <a:ea typeface="Libre Franklin"/>
                <a:cs typeface="Libre Franklin"/>
                <a:sym typeface="Libre Franklin"/>
              </a:rPr>
              <a:t>¿</a:t>
            </a:r>
            <a:r>
              <a:rPr b="1" lang="en" sz="1600">
                <a:solidFill>
                  <a:srgbClr val="333F48"/>
                </a:solidFill>
                <a:latin typeface="Libre Franklin"/>
                <a:ea typeface="Libre Franklin"/>
                <a:cs typeface="Libre Franklin"/>
                <a:sym typeface="Libre Franklin"/>
              </a:rPr>
              <a:t>Cuales son síndrome de Tourette y tics? </a:t>
            </a:r>
            <a:endParaRPr b="1" sz="1600">
              <a:solidFill>
                <a:srgbClr val="333F48"/>
              </a:solidFill>
              <a:latin typeface="Libre Franklin"/>
              <a:ea typeface="Libre Franklin"/>
              <a:cs typeface="Libre Franklin"/>
              <a:sym typeface="Libre Franklin"/>
            </a:endParaRPr>
          </a:p>
          <a:p>
            <a:pPr indent="-330200" lvl="0" marL="457200" rtl="0" algn="l">
              <a:lnSpc>
                <a:spcPct val="115000"/>
              </a:lnSpc>
              <a:spcBef>
                <a:spcPts val="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Síndrome de Tourette (ST) es una condición que afecta el funcionamiento del sistema nervioso, causando que personas </a:t>
            </a:r>
            <a:r>
              <a:rPr lang="en" sz="1600">
                <a:solidFill>
                  <a:srgbClr val="333F48"/>
                </a:solidFill>
                <a:latin typeface="Libre Franklin"/>
                <a:ea typeface="Libre Franklin"/>
                <a:cs typeface="Libre Franklin"/>
                <a:sym typeface="Libre Franklin"/>
              </a:rPr>
              <a:t>desarrollan</a:t>
            </a:r>
            <a:r>
              <a:rPr lang="en" sz="1600">
                <a:solidFill>
                  <a:srgbClr val="333F48"/>
                </a:solidFill>
                <a:latin typeface="Libre Franklin"/>
                <a:ea typeface="Libre Franklin"/>
                <a:cs typeface="Libre Franklin"/>
                <a:sym typeface="Libre Franklin"/>
              </a:rPr>
              <a:t> ‘tics’. Tics son movimientos o sonidos involuntarios, repetitivos, repentinos y no deseados que ocurren </a:t>
            </a:r>
            <a:r>
              <a:rPr lang="en" sz="1600">
                <a:solidFill>
                  <a:srgbClr val="333F48"/>
                </a:solidFill>
                <a:latin typeface="Libre Franklin"/>
                <a:ea typeface="Libre Franklin"/>
                <a:cs typeface="Libre Franklin"/>
                <a:sym typeface="Libre Franklin"/>
              </a:rPr>
              <a:t>automáticamente y no pueden ser controlado por el nino. </a:t>
            </a:r>
            <a:r>
              <a:rPr lang="en" sz="1600">
                <a:solidFill>
                  <a:srgbClr val="333F48"/>
                </a:solidFill>
                <a:latin typeface="Libre Franklin"/>
                <a:ea typeface="Libre Franklin"/>
                <a:cs typeface="Libre Franklin"/>
                <a:sym typeface="Libre Franklin"/>
              </a:rPr>
              <a:t> </a:t>
            </a:r>
            <a:endParaRPr sz="1600">
              <a:solidFill>
                <a:srgbClr val="333F48"/>
              </a:solidFill>
              <a:latin typeface="Libre Franklin"/>
              <a:ea typeface="Libre Franklin"/>
              <a:cs typeface="Libre Franklin"/>
              <a:sym typeface="Libre Franklin"/>
            </a:endParaRPr>
          </a:p>
          <a:p>
            <a:pPr indent="-330200" lvl="0" marL="457200" rtl="0" algn="l">
              <a:lnSpc>
                <a:spcPct val="115000"/>
              </a:lnSpc>
              <a:spcBef>
                <a:spcPts val="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Tipos de tics incluyen: tics motores (movimientos del cuerpo), tics vocales (sonidos), y tics simples (sólo afectan pocas partes del cuerpo), o tics complejos (que involucran varios partes del cuerpo y patrones de conducta)</a:t>
            </a:r>
            <a:endParaRPr sz="1600">
              <a:solidFill>
                <a:srgbClr val="333F48"/>
              </a:solidFill>
              <a:latin typeface="Libre Franklin"/>
              <a:ea typeface="Libre Franklin"/>
              <a:cs typeface="Libre Franklin"/>
              <a:sym typeface="Libre Franklin"/>
            </a:endParaRPr>
          </a:p>
          <a:p>
            <a:pPr indent="0" lvl="0" marL="0" rtl="0" algn="l">
              <a:lnSpc>
                <a:spcPct val="115000"/>
              </a:lnSpc>
              <a:spcBef>
                <a:spcPts val="1600"/>
              </a:spcBef>
              <a:spcAft>
                <a:spcPts val="0"/>
              </a:spcAft>
              <a:buNone/>
            </a:pPr>
            <a:r>
              <a:rPr b="1" lang="en" sz="1600">
                <a:solidFill>
                  <a:srgbClr val="4C4C4C"/>
                </a:solidFill>
                <a:highlight>
                  <a:schemeClr val="lt1"/>
                </a:highlight>
                <a:latin typeface="Libre Franklin"/>
                <a:ea typeface="Libre Franklin"/>
                <a:cs typeface="Libre Franklin"/>
                <a:sym typeface="Libre Franklin"/>
              </a:rPr>
              <a:t>¿</a:t>
            </a:r>
            <a:r>
              <a:rPr b="1" lang="en" sz="1600">
                <a:solidFill>
                  <a:srgbClr val="333F48"/>
                </a:solidFill>
                <a:latin typeface="Libre Franklin"/>
                <a:ea typeface="Libre Franklin"/>
                <a:cs typeface="Libre Franklin"/>
                <a:sym typeface="Libre Franklin"/>
              </a:rPr>
              <a:t>Cuales son los </a:t>
            </a:r>
            <a:r>
              <a:rPr b="1" lang="en" sz="1600">
                <a:solidFill>
                  <a:srgbClr val="333F48"/>
                </a:solidFill>
                <a:latin typeface="Libre Franklin"/>
                <a:ea typeface="Libre Franklin"/>
                <a:cs typeface="Libre Franklin"/>
                <a:sym typeface="Libre Franklin"/>
              </a:rPr>
              <a:t>señales</a:t>
            </a:r>
            <a:r>
              <a:rPr b="1" lang="en" sz="1600">
                <a:solidFill>
                  <a:srgbClr val="333F48"/>
                </a:solidFill>
                <a:latin typeface="Libre Franklin"/>
                <a:ea typeface="Libre Franklin"/>
                <a:cs typeface="Libre Franklin"/>
                <a:sym typeface="Libre Franklin"/>
              </a:rPr>
              <a:t> y síntomas que mi hijo/a tiene dificultades por causa del síndrome de Tourette? </a:t>
            </a:r>
            <a:endParaRPr b="1" sz="1600">
              <a:solidFill>
                <a:srgbClr val="333F48"/>
              </a:solidFill>
              <a:latin typeface="Libre Franklin"/>
              <a:ea typeface="Libre Franklin"/>
              <a:cs typeface="Libre Franklin"/>
              <a:sym typeface="Libre Franklin"/>
            </a:endParaRPr>
          </a:p>
          <a:p>
            <a:pPr indent="-330200" lvl="0" marL="457200" rtl="0" algn="l">
              <a:spcBef>
                <a:spcPts val="160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La síntoma central de ST es la presencia de tics. A menudo, aparecen entre las edades de 5 y 10.  </a:t>
            </a:r>
            <a:endParaRPr sz="1600">
              <a:solidFill>
                <a:srgbClr val="333F48"/>
              </a:solidFill>
              <a:latin typeface="Libre Franklin"/>
              <a:ea typeface="Libre Franklin"/>
              <a:cs typeface="Libre Franklin"/>
              <a:sym typeface="Libre Franklin"/>
            </a:endParaRPr>
          </a:p>
          <a:p>
            <a:pPr indent="-330200" lvl="0" marL="457200" rtl="0" algn="l">
              <a:spcBef>
                <a:spcPts val="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Tics son crónicos y cambiarán con el tiempo. En la mayoría de casos, tics disminuirán en la adolescencia y la adultez, pero tambíen tienen la potencial a empeorar. </a:t>
            </a:r>
            <a:endParaRPr/>
          </a:p>
          <a:p>
            <a:pPr indent="-228600" lvl="0" marL="457200" rtl="0" algn="l">
              <a:lnSpc>
                <a:spcPct val="115000"/>
              </a:lnSpc>
              <a:spcBef>
                <a:spcPts val="1600"/>
              </a:spcBef>
              <a:spcAft>
                <a:spcPts val="0"/>
              </a:spcAft>
              <a:buClr>
                <a:srgbClr val="333F48"/>
              </a:buClr>
              <a:buSzPts val="1600"/>
              <a:buFont typeface="Libre Franklin"/>
              <a:buNone/>
            </a:pPr>
            <a:r>
              <a:t/>
            </a:r>
            <a:endParaRPr sz="1600">
              <a:solidFill>
                <a:srgbClr val="333F48"/>
              </a:solidFill>
              <a:latin typeface="Libre Franklin"/>
              <a:ea typeface="Libre Franklin"/>
              <a:cs typeface="Libre Franklin"/>
              <a:sym typeface="Libre Franklin"/>
            </a:endParaRPr>
          </a:p>
        </p:txBody>
      </p:sp>
      <p:sp>
        <p:nvSpPr>
          <p:cNvPr id="120" name="Google Shape;120;p26"/>
          <p:cNvSpPr txBox="1"/>
          <p:nvPr/>
        </p:nvSpPr>
        <p:spPr>
          <a:xfrm>
            <a:off x="357150" y="6969750"/>
            <a:ext cx="7058100" cy="1872600"/>
          </a:xfrm>
          <a:prstGeom prst="rect">
            <a:avLst/>
          </a:prstGeom>
          <a:solidFill>
            <a:schemeClr val="dk1"/>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600"/>
              <a:buFont typeface="Arial"/>
              <a:buNone/>
            </a:pPr>
            <a:r>
              <a:rPr b="1" lang="en" sz="1600">
                <a:latin typeface="Libre Franklin"/>
                <a:ea typeface="Libre Franklin"/>
                <a:cs typeface="Libre Franklin"/>
                <a:sym typeface="Libre Franklin"/>
              </a:rPr>
              <a:t>Tratamientos para el síndrome de Tourette/Tics: </a:t>
            </a:r>
            <a:endParaRPr b="1" i="0" sz="1600" u="none" cap="none" strike="noStrike">
              <a:solidFill>
                <a:srgbClr val="000000"/>
              </a:solidFill>
              <a:latin typeface="Libre Franklin"/>
              <a:ea typeface="Libre Franklin"/>
              <a:cs typeface="Libre Franklin"/>
              <a:sym typeface="Libre Franklin"/>
            </a:endParaRPr>
          </a:p>
          <a:p>
            <a:pPr indent="-330200" lvl="0" marL="457200" marR="0" rtl="0" algn="l">
              <a:lnSpc>
                <a:spcPct val="100000"/>
              </a:lnSpc>
              <a:spcBef>
                <a:spcPts val="0"/>
              </a:spcBef>
              <a:spcAft>
                <a:spcPts val="0"/>
              </a:spcAft>
              <a:buSzPts val="1600"/>
              <a:buFont typeface="Libre Franklin"/>
              <a:buChar char="●"/>
            </a:pPr>
            <a:r>
              <a:rPr lang="en" sz="1600">
                <a:latin typeface="Libre Franklin"/>
                <a:ea typeface="Libre Franklin"/>
                <a:cs typeface="Libre Franklin"/>
                <a:sym typeface="Libre Franklin"/>
              </a:rPr>
              <a:t>Es común para los ninos con TS o Tics tener otras condiciones, especificamente Trastorno por Déficit de Atención e Hiperactividad (TDAH) o Trastorno Obsesivo Compulsivo (TOC). Terapia conductual es una herramienta eficaz para reducir síntomas. </a:t>
            </a:r>
            <a:endParaRPr sz="1600">
              <a:latin typeface="Libre Franklin"/>
              <a:ea typeface="Libre Franklin"/>
              <a:cs typeface="Libre Franklin"/>
              <a:sym typeface="Libre Franklin"/>
            </a:endParaRPr>
          </a:p>
          <a:p>
            <a:pPr indent="-330200" lvl="0" marL="457200" marR="0" rtl="0" algn="l">
              <a:lnSpc>
                <a:spcPct val="100000"/>
              </a:lnSpc>
              <a:spcBef>
                <a:spcPts val="0"/>
              </a:spcBef>
              <a:spcAft>
                <a:spcPts val="0"/>
              </a:spcAft>
              <a:buSzPts val="1600"/>
              <a:buFont typeface="Libre Franklin"/>
              <a:buChar char="●"/>
            </a:pPr>
            <a:r>
              <a:rPr lang="en" sz="1600">
                <a:latin typeface="Libre Franklin"/>
                <a:ea typeface="Libre Franklin"/>
                <a:cs typeface="Libre Franklin"/>
                <a:sym typeface="Libre Franklin"/>
              </a:rPr>
              <a:t>Otros tratamiento eficaces incluyen medicamentos y entrenamiento para padres.</a:t>
            </a:r>
            <a:endParaRPr b="0" i="0" sz="1600" u="none" cap="none" strike="noStrike">
              <a:solidFill>
                <a:srgbClr val="000000"/>
              </a:solidFill>
              <a:latin typeface="Libre Franklin"/>
              <a:ea typeface="Libre Franklin"/>
              <a:cs typeface="Libre Franklin"/>
              <a:sym typeface="Libre Franklin"/>
            </a:endParaRPr>
          </a:p>
        </p:txBody>
      </p:sp>
    </p:spTree>
  </p:cSld>
  <p:clrMapOvr>
    <a:masterClrMapping/>
  </p:clrMapOvr>
</p:sld>
</file>

<file path=ppt/theme/theme1.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