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ibre Franklin"/>
      <p:regular r:id="rId7"/>
      <p:bold r:id="rId8"/>
      <p:italic r:id="rId9"/>
      <p:boldItalic r:id="rId10"/>
    </p:embeddedFon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hlEBh7s5MHskBaUWJWM2+tm5mT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font" Target="fonts/LibreFranklin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-regular.fntdata"/><Relationship Id="rId8" Type="http://schemas.openxmlformats.org/officeDocument/2006/relationships/font" Target="fonts/LibreFrankli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title"/>
          </p:nvPr>
        </p:nvSpPr>
        <p:spPr>
          <a:xfrm>
            <a:off x="449450" y="433950"/>
            <a:ext cx="7058100" cy="1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Separation Anxiety Disorder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" name="Google Shape;67;p1"/>
          <p:cNvSpPr txBox="1"/>
          <p:nvPr>
            <p:ph idx="1" type="body"/>
          </p:nvPr>
        </p:nvSpPr>
        <p:spPr>
          <a:xfrm>
            <a:off x="365700" y="1294600"/>
            <a:ext cx="6983400" cy="47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is Separation Anxiety?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with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Separation Anxiety Disorder (SAD) experience fear, nervousness, or anxiety when away from a loved one that the child is attached to – usually a parent or primary caregiver. 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While separation anxiety is normal in young children, it is called a disorder if the child is over 6 years old, and the anxiety interferes with important life activities and lasts longer than 4 weeks. </a:t>
            </a:r>
            <a:endParaRPr/>
          </a:p>
          <a:p>
            <a:pPr indent="0" lvl="0" marL="127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are the signs and symptoms that my child is having difficulties as a result of Separation Anxiety?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Unrealistic or lasting worry that something bad will happen to either themselves or their caregiver.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Common signs include r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efusing to go to school in order to stay nearby their caregiver, fighting sleep due to nightmares, intense fear/guilt, an intense fear of being alone, and bedwetting.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365700" y="6043000"/>
            <a:ext cx="6983400" cy="2547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82875" spcFirstLastPara="1" rIns="274300" wrap="square" tIns="182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Treatments for Separation Anxiety</a:t>
            </a:r>
            <a:endParaRPr b="1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Effective treatments for separation anxiety disorder should include teaching the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child how to separate from the caregiver and practice separating so children can learn to function on their own. Therapies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include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talk and play therapy,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Cognitive Behavioral Therapy (CBT)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and family therapy techniques. </a:t>
            </a:r>
            <a:endParaRPr b="1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suffering from SAD may have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other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disorders that may require treatment as well, like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OCD, phobias, or depression. </a:t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7423700" y="5966850"/>
            <a:ext cx="62490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2020-12-17T18:24:05Z</dcterms:created>
  <dc:creator>Abigail Balat</dc:creator>
</cp:coreProperties>
</file>