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Libre Franklin"/>
      <p:regular r:id="rId7"/>
      <p:bold r:id="rId8"/>
      <p:italic r:id="rId9"/>
      <p:boldItalic r:id="rId10"/>
    </p:embeddedFon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gVHyr7f9ZUdLF+/uFVLV5x7Vah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font" Target="fonts/LibreFranklin-bold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italic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7" Type="http://customschemas.google.com/relationships/presentationmetadata" Target="meta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Franklin-regular.fntdata"/><Relationship Id="rId8" Type="http://schemas.openxmlformats.org/officeDocument/2006/relationships/font" Target="fonts/LibreFrankli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0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/>
          <p:nvPr>
            <p:ph type="title"/>
          </p:nvPr>
        </p:nvSpPr>
        <p:spPr>
          <a:xfrm>
            <a:off x="348750" y="427000"/>
            <a:ext cx="70581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Selective Mutism in Children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7" name="Google Shape;67;p1"/>
          <p:cNvSpPr txBox="1"/>
          <p:nvPr>
            <p:ph idx="1" type="body"/>
          </p:nvPr>
        </p:nvSpPr>
        <p:spPr>
          <a:xfrm>
            <a:off x="264900" y="1142200"/>
            <a:ext cx="7369500" cy="5576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is Selective Mutism?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-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Selective mutism is a complex anxiety disorder seen in childhood that is characterized by a child’s inability to communicate or speak effectively in particular social settings, like school or other activities.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-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More than 90% of children suffering with selective mutism also have a social phobia or social anxiety. Selective mutism is therefore the fear of speaking or communicating, and can be quite debilitating for the child.</a:t>
            </a:r>
            <a:endParaRPr/>
          </a:p>
          <a:p>
            <a:pPr indent="0" lvl="0" marL="127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are the signs and symptoms of Selective Mutism?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-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Severe anxiety is shown to be a precursor to selective mutism. It is also heavily genetically-influenced.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-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They show severe behavioral inhibition and an inability to speak in social settings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-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Common symptoms include: sensory processing difficulties, developmental delays, picky eating habits, and difficulty with self-regulation.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None/>
            </a:pPr>
            <a:r>
              <a:t/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258300" y="6925325"/>
            <a:ext cx="7239000" cy="1953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Treatments</a:t>
            </a:r>
            <a:endParaRPr b="0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-"/>
            </a:pP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 should seek to lower anxiety, increase self-esteem, and increase confidence and social communication. The leading treatment for selective mutism is </a:t>
            </a: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Social Communication Anxiety Therapy (SCAT)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because of its holistic emphasis and team-based design.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-"/>
            </a:pP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Cognitive Behavioral therapy </a:t>
            </a: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(CBT)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p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lay therapy, and medication are also helpful in treating selective mutism.</a:t>
            </a:r>
            <a:endParaRPr b="0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7423700" y="5966850"/>
            <a:ext cx="62490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2021-01-05T17:29:36Z</dcterms:created>
  <dc:creator>Abigail Balat</dc:creator>
</cp:coreProperties>
</file>