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embeddedFontLst>
    <p:embeddedFont>
      <p:font typeface="Libre Franklin"/>
      <p:regular r:id="rId9"/>
      <p:bold r:id="rId10"/>
      <p:italic r:id="rId11"/>
      <p:boldItalic r:id="rId12"/>
    </p:embeddedFont>
    <p:embeddedFont>
      <p:font typeface="PT Sans Narrow"/>
      <p:regular r:id="rId13"/>
      <p:bold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jsu5JS2oJ2Wq9U5QX1LZFqiyfV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italic.fntdata"/><Relationship Id="rId10" Type="http://schemas.openxmlformats.org/officeDocument/2006/relationships/font" Target="fonts/LibreFranklin-bold.fntdata"/><Relationship Id="rId13" Type="http://schemas.openxmlformats.org/officeDocument/2006/relationships/font" Target="fonts/PTSansNarrow-regular.fntdata"/><Relationship Id="rId12" Type="http://schemas.openxmlformats.org/officeDocument/2006/relationships/font" Target="fonts/LibreFranklin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regular.fntdata"/><Relationship Id="rId15" Type="http://schemas.openxmlformats.org/officeDocument/2006/relationships/font" Target="fonts/OpenSans-regular.fntdata"/><Relationship Id="rId14" Type="http://schemas.openxmlformats.org/officeDocument/2006/relationships/font" Target="fonts/PTSansNarrow-bold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Master" Target="slideMasters/slideMaster2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4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4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8" name="Google Shape;68;p16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9" name="Google Shape;69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9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7" name="Google Shape;87;p21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3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5" name="Google Shape;95;p23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6" name="Google Shape;96;p23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5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5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5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5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5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5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5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5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5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5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0" name="Google Shape;100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5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3" name="Google Shape;103;p25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6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1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1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1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>
            <p:ph type="title"/>
          </p:nvPr>
        </p:nvSpPr>
        <p:spPr>
          <a:xfrm>
            <a:off x="365600" y="396746"/>
            <a:ext cx="7058100" cy="1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Relaxation &amp; Coping Strategies for Anxiety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1"/>
          <p:cNvSpPr txBox="1"/>
          <p:nvPr>
            <p:ph idx="1" type="body"/>
          </p:nvPr>
        </p:nvSpPr>
        <p:spPr>
          <a:xfrm>
            <a:off x="365600" y="1701775"/>
            <a:ext cx="7058100" cy="71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Diaphragmatic Breathing (aka Balloon Breathing) is useful for managing emotions and can be done anywhere at any time!</a:t>
            </a:r>
            <a:endParaRPr b="1"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Steps for Success: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1.  Inhale breath slowly through the nose for 4 counts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2. Pause, hold your breath for 5 counts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3. Exhale breath slowly through the mouth for 6 counts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4. Repeat 3 or more times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t/>
            </a:r>
            <a:endParaRPr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Make it fun!</a:t>
            </a:r>
            <a:r>
              <a:rPr lang="en-US"/>
              <a:t> 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Pretend that you are using d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ragon breaths, smelling the cupcake and blowing out the candles, or smelling flowers</a:t>
            </a:r>
            <a:endParaRPr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en-US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Progressive Muscle Relaxation (aka Lemon Squeezers) helps relax the whole body through tensing and relaxing muscles.  This exercise teaches how to identify anxiety within our bodies through muscle tension.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Steps for Success: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1. Starting at the feet, tense the foot muscles for 5 counts, then relax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2. Repeat this throughout the whole body, from the bottom 	up: legs, bottom, stomach, hands and arms, shoulders, face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3. Tense your whole body at once and hold for 5 counts</a:t>
            </a:r>
            <a:endParaRPr/>
          </a:p>
          <a:p>
            <a:pPr indent="0" lvl="0" marL="120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t/>
            </a:r>
            <a:endParaRPr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Make it fun!</a:t>
            </a:r>
            <a:r>
              <a:rPr lang="en-US" sz="1700"/>
              <a:t> 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To practice this skill, try to s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tretch like a cat, squish mud between your toes, or hide in your shell</a:t>
            </a:r>
            <a:endParaRPr sz="1700"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t/>
            </a:r>
            <a:endParaRPr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7423700" y="5966850"/>
            <a:ext cx="62490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"/>
          <p:cNvSpPr txBox="1"/>
          <p:nvPr>
            <p:ph type="title"/>
          </p:nvPr>
        </p:nvSpPr>
        <p:spPr>
          <a:xfrm>
            <a:off x="365600" y="396746"/>
            <a:ext cx="7058100" cy="1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Relaxation &amp; Coping Strategies for Anxiety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9" name="Google Shape;119;p2"/>
          <p:cNvSpPr txBox="1"/>
          <p:nvPr>
            <p:ph idx="1" type="body"/>
          </p:nvPr>
        </p:nvSpPr>
        <p:spPr>
          <a:xfrm>
            <a:off x="365600" y="1479150"/>
            <a:ext cx="7058100" cy="72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en-US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Grounding (5, 4, 3, 2, 1 technique) focuses on the present moment, away from any thoughts or worries by using each of the senses.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Steps for Success: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5 things you SEE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4 things you FEEL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3 things you HEAR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2 things you SMELL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1 thing you TASTE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t/>
            </a:r>
            <a:endParaRPr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Make it fun!</a:t>
            </a:r>
            <a:r>
              <a:rPr lang="en-US" sz="1700"/>
              <a:t> 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 spy with my little eye, ABC game</a:t>
            </a:r>
            <a:endParaRPr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en-US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Mindfulness focuses one’s awareness in the present moment, while accepting any feelings, thoughts, and body sensations. It teaches us to become kind and patient with ourselves and others.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Steps for Success: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b="1"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1. Pick a time to get comfortable and settled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2. Observe the present moment and focus on your breath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3. Acknowledge thoughts and judgments, let them float by	like bubbles in a bathtub or clouds passing in the sky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4. Go back to observing the present moment and focusing on 	your breath (practice showing kindness to yourself!)</a:t>
            </a:r>
            <a:endParaRPr/>
          </a:p>
          <a:p>
            <a:pPr indent="0" lvl="0" marL="120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None/>
            </a:pPr>
            <a:r>
              <a:rPr lang="en-US" sz="17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5. Practice, practice, practice!</a:t>
            </a:r>
            <a:endParaRPr sz="1700">
              <a:solidFill>
                <a:schemeClr val="accent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7423700" y="5966850"/>
            <a:ext cx="62490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2020-12-11T18:56:35Z</dcterms:created>
  <dc:creator>Abigail Balat</dc:creator>
</cp:coreProperties>
</file>