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058400" cx="7772400"/>
  <p:notesSz cx="6858000" cy="9144000"/>
  <p:embeddedFontLst>
    <p:embeddedFont>
      <p:font typeface="Libre Franklin"/>
      <p:regular r:id="rId7"/>
      <p:bold r:id="rId8"/>
      <p:italic r:id="rId9"/>
      <p:boldItalic r:id="rId10"/>
    </p:embeddedFont>
    <p:embeddedFont>
      <p:font typeface="PT Sans Narrow"/>
      <p:regular r:id="rId11"/>
      <p:bold r:id="rId12"/>
    </p:embeddedFont>
    <p:embeddedFont>
      <p:font typeface="Open Sans"/>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 uri="http://customooxmlschemas.google.com/">
      <go:slidesCustomData xmlns:go="http://customooxmlschemas.google.com/" r:id="rId17" roundtripDataSignature="AMtx7mjaXkhpaKFZcMJUocECxLY64Gcf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TSansNarrow-regular.fntdata"/><Relationship Id="rId10" Type="http://schemas.openxmlformats.org/officeDocument/2006/relationships/font" Target="fonts/LibreFranklin-boldItalic.fntdata"/><Relationship Id="rId13" Type="http://schemas.openxmlformats.org/officeDocument/2006/relationships/font" Target="fonts/OpenSans-regular.fntdata"/><Relationship Id="rId12" Type="http://schemas.openxmlformats.org/officeDocument/2006/relationships/font" Target="fonts/PTSansNarrow-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italic.fntdata"/><Relationship Id="rId15" Type="http://schemas.openxmlformats.org/officeDocument/2006/relationships/font" Target="fonts/OpenSans-italic.fntdata"/><Relationship Id="rId14" Type="http://schemas.openxmlformats.org/officeDocument/2006/relationships/font" Target="fonts/OpenSans-bold.fntdata"/><Relationship Id="rId17" Type="http://customschemas.google.com/relationships/presentationmetadata" Target="metadata"/><Relationship Id="rId16"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LibreFranklin-regular.fntdata"/><Relationship Id="rId8" Type="http://schemas.openxmlformats.org/officeDocument/2006/relationships/font" Target="fonts/LibreFranklin-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3"/>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2" name="Google Shape;12;p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3" name="Google Shape;13;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2"/>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2"/>
          <p:cNvSpPr txBox="1"/>
          <p:nvPr>
            <p:ph hasCustomPrompt="1" type="title"/>
          </p:nvPr>
        </p:nvSpPr>
        <p:spPr>
          <a:xfrm>
            <a:off x="264945" y="2551707"/>
            <a:ext cx="7242600" cy="3008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3"/>
              </a:buClr>
              <a:buSzPts val="13000"/>
              <a:buNone/>
              <a:defRPr sz="13000">
                <a:solidFill>
                  <a:schemeClr val="accent3"/>
                </a:solidFill>
              </a:defRPr>
            </a:lvl1pPr>
            <a:lvl2pPr lvl="1" algn="ctr">
              <a:lnSpc>
                <a:spcPct val="100000"/>
              </a:lnSpc>
              <a:spcBef>
                <a:spcPts val="0"/>
              </a:spcBef>
              <a:spcAft>
                <a:spcPts val="0"/>
              </a:spcAft>
              <a:buClr>
                <a:schemeClr val="accent3"/>
              </a:buClr>
              <a:buSzPts val="13000"/>
              <a:buNone/>
              <a:defRPr sz="13000">
                <a:solidFill>
                  <a:schemeClr val="accent3"/>
                </a:solidFill>
              </a:defRPr>
            </a:lvl2pPr>
            <a:lvl3pPr lvl="2" algn="ctr">
              <a:lnSpc>
                <a:spcPct val="100000"/>
              </a:lnSpc>
              <a:spcBef>
                <a:spcPts val="0"/>
              </a:spcBef>
              <a:spcAft>
                <a:spcPts val="0"/>
              </a:spcAft>
              <a:buClr>
                <a:schemeClr val="accent3"/>
              </a:buClr>
              <a:buSzPts val="13000"/>
              <a:buNone/>
              <a:defRPr sz="13000">
                <a:solidFill>
                  <a:schemeClr val="accent3"/>
                </a:solidFill>
              </a:defRPr>
            </a:lvl3pPr>
            <a:lvl4pPr lvl="3" algn="ctr">
              <a:lnSpc>
                <a:spcPct val="100000"/>
              </a:lnSpc>
              <a:spcBef>
                <a:spcPts val="0"/>
              </a:spcBef>
              <a:spcAft>
                <a:spcPts val="0"/>
              </a:spcAft>
              <a:buClr>
                <a:schemeClr val="accent3"/>
              </a:buClr>
              <a:buSzPts val="13000"/>
              <a:buNone/>
              <a:defRPr sz="13000">
                <a:solidFill>
                  <a:schemeClr val="accent3"/>
                </a:solidFill>
              </a:defRPr>
            </a:lvl4pPr>
            <a:lvl5pPr lvl="4" algn="ctr">
              <a:lnSpc>
                <a:spcPct val="100000"/>
              </a:lnSpc>
              <a:spcBef>
                <a:spcPts val="0"/>
              </a:spcBef>
              <a:spcAft>
                <a:spcPts val="0"/>
              </a:spcAft>
              <a:buClr>
                <a:schemeClr val="accent3"/>
              </a:buClr>
              <a:buSzPts val="13000"/>
              <a:buNone/>
              <a:defRPr sz="13000">
                <a:solidFill>
                  <a:schemeClr val="accent3"/>
                </a:solidFill>
              </a:defRPr>
            </a:lvl5pPr>
            <a:lvl6pPr lvl="5" algn="ctr">
              <a:lnSpc>
                <a:spcPct val="100000"/>
              </a:lnSpc>
              <a:spcBef>
                <a:spcPts val="0"/>
              </a:spcBef>
              <a:spcAft>
                <a:spcPts val="0"/>
              </a:spcAft>
              <a:buClr>
                <a:schemeClr val="accent3"/>
              </a:buClr>
              <a:buSzPts val="13000"/>
              <a:buNone/>
              <a:defRPr sz="13000">
                <a:solidFill>
                  <a:schemeClr val="accent3"/>
                </a:solidFill>
              </a:defRPr>
            </a:lvl6pPr>
            <a:lvl7pPr lvl="6" algn="ctr">
              <a:lnSpc>
                <a:spcPct val="100000"/>
              </a:lnSpc>
              <a:spcBef>
                <a:spcPts val="0"/>
              </a:spcBef>
              <a:spcAft>
                <a:spcPts val="0"/>
              </a:spcAft>
              <a:buClr>
                <a:schemeClr val="accent3"/>
              </a:buClr>
              <a:buSzPts val="13000"/>
              <a:buNone/>
              <a:defRPr sz="13000">
                <a:solidFill>
                  <a:schemeClr val="accent3"/>
                </a:solidFill>
              </a:defRPr>
            </a:lvl7pPr>
            <a:lvl8pPr lvl="7" algn="ctr">
              <a:lnSpc>
                <a:spcPct val="100000"/>
              </a:lnSpc>
              <a:spcBef>
                <a:spcPts val="0"/>
              </a:spcBef>
              <a:spcAft>
                <a:spcPts val="0"/>
              </a:spcAft>
              <a:buClr>
                <a:schemeClr val="accent3"/>
              </a:buClr>
              <a:buSzPts val="13000"/>
              <a:buNone/>
              <a:defRPr sz="13000">
                <a:solidFill>
                  <a:schemeClr val="accent3"/>
                </a:solidFill>
              </a:defRPr>
            </a:lvl8pPr>
            <a:lvl9pPr lvl="8"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2"/>
          <p:cNvSpPr txBox="1"/>
          <p:nvPr>
            <p:ph idx="1" type="body"/>
          </p:nvPr>
        </p:nvSpPr>
        <p:spPr>
          <a:xfrm>
            <a:off x="264945" y="5858160"/>
            <a:ext cx="7242600" cy="20955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9" name="Google Shape;59;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cxnSp>
        <p:nvCxnSpPr>
          <p:cNvPr id="15" name="Google Shape;15;p4"/>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16" name="Google Shape;16;p4"/>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17" name="Google Shape;17;p4"/>
          <p:cNvGrpSpPr/>
          <p:nvPr/>
        </p:nvGrpSpPr>
        <p:grpSpPr>
          <a:xfrm>
            <a:off x="853543" y="1998672"/>
            <a:ext cx="6066264" cy="298033"/>
            <a:chOff x="1346429" y="1011300"/>
            <a:chExt cx="6452100" cy="152400"/>
          </a:xfrm>
        </p:grpSpPr>
        <p:cxnSp>
          <p:nvCxnSpPr>
            <p:cNvPr id="18" name="Google Shape;18;p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9" name="Google Shape;19;p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20" name="Google Shape;20;p4"/>
          <p:cNvGrpSpPr/>
          <p:nvPr/>
        </p:nvGrpSpPr>
        <p:grpSpPr>
          <a:xfrm>
            <a:off x="853549" y="7761972"/>
            <a:ext cx="6066264" cy="298033"/>
            <a:chOff x="1346435" y="3969088"/>
            <a:chExt cx="6452100" cy="152400"/>
          </a:xfrm>
        </p:grpSpPr>
        <p:cxnSp>
          <p:nvCxnSpPr>
            <p:cNvPr id="21" name="Google Shape;21;p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22" name="Google Shape;22;p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23" name="Google Shape;23;p4"/>
          <p:cNvSpPr txBox="1"/>
          <p:nvPr>
            <p:ph type="ctrTitle"/>
          </p:nvPr>
        </p:nvSpPr>
        <p:spPr>
          <a:xfrm>
            <a:off x="853528" y="3425672"/>
            <a:ext cx="6066300" cy="1999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24" name="Google Shape;24;p4"/>
          <p:cNvSpPr txBox="1"/>
          <p:nvPr>
            <p:ph idx="1" type="subTitle"/>
          </p:nvPr>
        </p:nvSpPr>
        <p:spPr>
          <a:xfrm>
            <a:off x="1816641" y="5573410"/>
            <a:ext cx="41400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5" name="Google Shape;25;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5"/>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5"/>
          <p:cNvSpPr txBox="1"/>
          <p:nvPr>
            <p:ph type="title"/>
          </p:nvPr>
        </p:nvSpPr>
        <p:spPr>
          <a:xfrm>
            <a:off x="264945" y="1593387"/>
            <a:ext cx="7285500" cy="18420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3600"/>
              <a:buNone/>
              <a:defRPr/>
            </a:lvl2pPr>
            <a:lvl3pPr lvl="2" algn="ctr">
              <a:lnSpc>
                <a:spcPct val="100000"/>
              </a:lnSpc>
              <a:spcBef>
                <a:spcPts val="0"/>
              </a:spcBef>
              <a:spcAft>
                <a:spcPts val="0"/>
              </a:spcAft>
              <a:buSzPts val="3600"/>
              <a:buNone/>
              <a:defRPr/>
            </a:lvl3pPr>
            <a:lvl4pPr lvl="3" algn="ctr">
              <a:lnSpc>
                <a:spcPct val="100000"/>
              </a:lnSpc>
              <a:spcBef>
                <a:spcPts val="0"/>
              </a:spcBef>
              <a:spcAft>
                <a:spcPts val="0"/>
              </a:spcAft>
              <a:buSzPts val="3600"/>
              <a:buNone/>
              <a:defRPr/>
            </a:lvl4pPr>
            <a:lvl5pPr lvl="4" algn="ctr">
              <a:lnSpc>
                <a:spcPct val="100000"/>
              </a:lnSpc>
              <a:spcBef>
                <a:spcPts val="0"/>
              </a:spcBef>
              <a:spcAft>
                <a:spcPts val="0"/>
              </a:spcAft>
              <a:buSzPts val="3600"/>
              <a:buNone/>
              <a:defRPr/>
            </a:lvl5pPr>
            <a:lvl6pPr lvl="5" algn="ctr">
              <a:lnSpc>
                <a:spcPct val="100000"/>
              </a:lnSpc>
              <a:spcBef>
                <a:spcPts val="0"/>
              </a:spcBef>
              <a:spcAft>
                <a:spcPts val="0"/>
              </a:spcAft>
              <a:buSzPts val="3600"/>
              <a:buNone/>
              <a:defRPr/>
            </a:lvl6pPr>
            <a:lvl7pPr lvl="6" algn="ctr">
              <a:lnSpc>
                <a:spcPct val="100000"/>
              </a:lnSpc>
              <a:spcBef>
                <a:spcPts val="0"/>
              </a:spcBef>
              <a:spcAft>
                <a:spcPts val="0"/>
              </a:spcAft>
              <a:buSzPts val="3600"/>
              <a:buNone/>
              <a:defRPr/>
            </a:lvl7pPr>
            <a:lvl8pPr lvl="7" algn="ctr">
              <a:lnSpc>
                <a:spcPct val="100000"/>
              </a:lnSpc>
              <a:spcBef>
                <a:spcPts val="0"/>
              </a:spcBef>
              <a:spcAft>
                <a:spcPts val="0"/>
              </a:spcAft>
              <a:buSzPts val="3600"/>
              <a:buNone/>
              <a:defRPr/>
            </a:lvl8pPr>
            <a:lvl9pPr lvl="8" algn="ctr">
              <a:lnSpc>
                <a:spcPct val="100000"/>
              </a:lnSpc>
              <a:spcBef>
                <a:spcPts val="0"/>
              </a:spcBef>
              <a:spcAft>
                <a:spcPts val="0"/>
              </a:spcAft>
              <a:buSzPts val="3600"/>
              <a:buNone/>
              <a:defRPr/>
            </a:lvl9pPr>
          </a:lstStyle>
          <a:p/>
        </p:txBody>
      </p:sp>
      <p:sp>
        <p:nvSpPr>
          <p:cNvPr id="29" name="Google Shape;29;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6"/>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2" name="Google Shape;32;p6"/>
          <p:cNvSpPr txBox="1"/>
          <p:nvPr>
            <p:ph idx="1" type="body"/>
          </p:nvPr>
        </p:nvSpPr>
        <p:spPr>
          <a:xfrm>
            <a:off x="264945"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6"/>
          <p:cNvSpPr txBox="1"/>
          <p:nvPr>
            <p:ph idx="2" type="body"/>
          </p:nvPr>
        </p:nvSpPr>
        <p:spPr>
          <a:xfrm>
            <a:off x="4107540"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4" name="Google Shape;34;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7"/>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7" name="Google Shape;37;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8"/>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0" name="Google Shape;40;p8"/>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1" name="Google Shape;41;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9"/>
          <p:cNvSpPr txBox="1"/>
          <p:nvPr>
            <p:ph type="title"/>
          </p:nvPr>
        </p:nvSpPr>
        <p:spPr>
          <a:xfrm>
            <a:off x="416713" y="1029307"/>
            <a:ext cx="47715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dk2"/>
              </a:buClr>
              <a:buSzPts val="5400"/>
              <a:buNone/>
              <a:defRPr b="0" sz="5400">
                <a:solidFill>
                  <a:schemeClr val="dk2"/>
                </a:solidFill>
              </a:defRPr>
            </a:lvl1pPr>
            <a:lvl2pPr lvl="1" algn="l">
              <a:lnSpc>
                <a:spcPct val="100000"/>
              </a:lnSpc>
              <a:spcBef>
                <a:spcPts val="0"/>
              </a:spcBef>
              <a:spcAft>
                <a:spcPts val="0"/>
              </a:spcAft>
              <a:buClr>
                <a:schemeClr val="dk2"/>
              </a:buClr>
              <a:buSzPts val="5400"/>
              <a:buNone/>
              <a:defRPr b="0" sz="5400">
                <a:solidFill>
                  <a:schemeClr val="dk2"/>
                </a:solidFill>
              </a:defRPr>
            </a:lvl2pPr>
            <a:lvl3pPr lvl="2" algn="l">
              <a:lnSpc>
                <a:spcPct val="100000"/>
              </a:lnSpc>
              <a:spcBef>
                <a:spcPts val="0"/>
              </a:spcBef>
              <a:spcAft>
                <a:spcPts val="0"/>
              </a:spcAft>
              <a:buClr>
                <a:schemeClr val="dk2"/>
              </a:buClr>
              <a:buSzPts val="5400"/>
              <a:buNone/>
              <a:defRPr b="0" sz="5400">
                <a:solidFill>
                  <a:schemeClr val="dk2"/>
                </a:solidFill>
              </a:defRPr>
            </a:lvl3pPr>
            <a:lvl4pPr lvl="3" algn="l">
              <a:lnSpc>
                <a:spcPct val="100000"/>
              </a:lnSpc>
              <a:spcBef>
                <a:spcPts val="0"/>
              </a:spcBef>
              <a:spcAft>
                <a:spcPts val="0"/>
              </a:spcAft>
              <a:buClr>
                <a:schemeClr val="dk2"/>
              </a:buClr>
              <a:buSzPts val="5400"/>
              <a:buNone/>
              <a:defRPr b="0" sz="5400">
                <a:solidFill>
                  <a:schemeClr val="dk2"/>
                </a:solidFill>
              </a:defRPr>
            </a:lvl4pPr>
            <a:lvl5pPr lvl="4" algn="l">
              <a:lnSpc>
                <a:spcPct val="100000"/>
              </a:lnSpc>
              <a:spcBef>
                <a:spcPts val="0"/>
              </a:spcBef>
              <a:spcAft>
                <a:spcPts val="0"/>
              </a:spcAft>
              <a:buClr>
                <a:schemeClr val="dk2"/>
              </a:buClr>
              <a:buSzPts val="5400"/>
              <a:buNone/>
              <a:defRPr b="0" sz="5400">
                <a:solidFill>
                  <a:schemeClr val="dk2"/>
                </a:solidFill>
              </a:defRPr>
            </a:lvl5pPr>
            <a:lvl6pPr lvl="5" algn="l">
              <a:lnSpc>
                <a:spcPct val="100000"/>
              </a:lnSpc>
              <a:spcBef>
                <a:spcPts val="0"/>
              </a:spcBef>
              <a:spcAft>
                <a:spcPts val="0"/>
              </a:spcAft>
              <a:buClr>
                <a:schemeClr val="dk2"/>
              </a:buClr>
              <a:buSzPts val="5400"/>
              <a:buNone/>
              <a:defRPr b="0" sz="5400">
                <a:solidFill>
                  <a:schemeClr val="dk2"/>
                </a:solidFill>
              </a:defRPr>
            </a:lvl6pPr>
            <a:lvl7pPr lvl="6" algn="l">
              <a:lnSpc>
                <a:spcPct val="100000"/>
              </a:lnSpc>
              <a:spcBef>
                <a:spcPts val="0"/>
              </a:spcBef>
              <a:spcAft>
                <a:spcPts val="0"/>
              </a:spcAft>
              <a:buClr>
                <a:schemeClr val="dk2"/>
              </a:buClr>
              <a:buSzPts val="5400"/>
              <a:buNone/>
              <a:defRPr b="0" sz="5400">
                <a:solidFill>
                  <a:schemeClr val="dk2"/>
                </a:solidFill>
              </a:defRPr>
            </a:lvl7pPr>
            <a:lvl8pPr lvl="7" algn="l">
              <a:lnSpc>
                <a:spcPct val="100000"/>
              </a:lnSpc>
              <a:spcBef>
                <a:spcPts val="0"/>
              </a:spcBef>
              <a:spcAft>
                <a:spcPts val="0"/>
              </a:spcAft>
              <a:buClr>
                <a:schemeClr val="dk2"/>
              </a:buClr>
              <a:buSzPts val="5400"/>
              <a:buNone/>
              <a:defRPr b="0" sz="5400">
                <a:solidFill>
                  <a:schemeClr val="dk2"/>
                </a:solidFill>
              </a:defRPr>
            </a:lvl8pPr>
            <a:lvl9pPr lvl="8" algn="l">
              <a:lnSpc>
                <a:spcPct val="100000"/>
              </a:lnSpc>
              <a:spcBef>
                <a:spcPts val="0"/>
              </a:spcBef>
              <a:spcAft>
                <a:spcPts val="0"/>
              </a:spcAft>
              <a:buClr>
                <a:schemeClr val="dk2"/>
              </a:buClr>
              <a:buSzPts val="5400"/>
              <a:buNone/>
              <a:defRPr b="0" sz="5400">
                <a:solidFill>
                  <a:schemeClr val="dk2"/>
                </a:solidFill>
              </a:defRPr>
            </a:lvl9pPr>
          </a:lstStyle>
          <a:p/>
        </p:txBody>
      </p:sp>
      <p:sp>
        <p:nvSpPr>
          <p:cNvPr id="44" name="Google Shape;44;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10"/>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7" name="Google Shape;47;p10"/>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10"/>
          <p:cNvSpPr txBox="1"/>
          <p:nvPr>
            <p:ph type="title"/>
          </p:nvPr>
        </p:nvSpPr>
        <p:spPr>
          <a:xfrm>
            <a:off x="225675" y="2033142"/>
            <a:ext cx="3438300" cy="3277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9" name="Google Shape;49;p10"/>
          <p:cNvSpPr txBox="1"/>
          <p:nvPr>
            <p:ph idx="1" type="subTitle"/>
          </p:nvPr>
        </p:nvSpPr>
        <p:spPr>
          <a:xfrm>
            <a:off x="225675" y="5332556"/>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10"/>
          <p:cNvSpPr txBox="1"/>
          <p:nvPr>
            <p:ph idx="2" type="body"/>
          </p:nvPr>
        </p:nvSpPr>
        <p:spPr>
          <a:xfrm>
            <a:off x="4198575" y="1416213"/>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1"/>
          <p:cNvSpPr txBox="1"/>
          <p:nvPr>
            <p:ph idx="1" type="body"/>
          </p:nvPr>
        </p:nvSpPr>
        <p:spPr>
          <a:xfrm>
            <a:off x="264945" y="8273418"/>
            <a:ext cx="5099100" cy="11709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1pPr>
            <a:lvl2pPr lvl="1"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2pPr>
            <a:lvl3pPr lvl="2"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3pPr>
            <a:lvl4pPr lvl="3"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4pPr>
            <a:lvl5pPr lvl="4"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5pPr>
            <a:lvl6pPr lvl="5"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6pPr>
            <a:lvl7pPr lvl="6"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7pPr>
            <a:lvl8pPr lvl="7"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8pPr>
            <a:lvl9pPr lvl="8"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9pPr>
          </a:lstStyle>
          <a:p/>
        </p:txBody>
      </p:sp>
      <p:sp>
        <p:nvSpPr>
          <p:cNvPr id="7" name="Google Shape;7;p2"/>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Open Sans"/>
              <a:buChar char="●"/>
              <a:defRPr b="0" i="0" sz="1800" u="none" cap="none" strike="noStrike">
                <a:solidFill>
                  <a:schemeClr val="dk2"/>
                </a:solidFill>
                <a:latin typeface="Open Sans"/>
                <a:ea typeface="Open Sans"/>
                <a:cs typeface="Open Sans"/>
                <a:sym typeface="Open Sans"/>
              </a:defRPr>
            </a:lvl1pPr>
            <a:lvl2pPr indent="-317500" lvl="1" marL="914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2pPr>
            <a:lvl3pPr indent="-317500" lvl="2" marL="1371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3pPr>
            <a:lvl4pPr indent="-317500" lvl="3" marL="18288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4pPr>
            <a:lvl5pPr indent="-317500" lvl="4" marL="22860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5pPr>
            <a:lvl6pPr indent="-317500" lvl="5" marL="27432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6pPr>
            <a:lvl7pPr indent="-317500" lvl="6" marL="3200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7pPr>
            <a:lvl8pPr indent="-317500" lvl="7" marL="3657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8pPr>
            <a:lvl9pPr indent="-317500" lvl="8" marL="4114800" marR="0" rtl="0" algn="l">
              <a:lnSpc>
                <a:spcPct val="115000"/>
              </a:lnSpc>
              <a:spcBef>
                <a:spcPts val="1600"/>
              </a:spcBef>
              <a:spcAft>
                <a:spcPts val="160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9pPr>
          </a:lstStyle>
          <a:p/>
        </p:txBody>
      </p:sp>
      <p:sp>
        <p:nvSpPr>
          <p:cNvPr id="8" name="Google Shape;8;p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
          <p:cNvSpPr txBox="1"/>
          <p:nvPr>
            <p:ph type="title"/>
          </p:nvPr>
        </p:nvSpPr>
        <p:spPr>
          <a:xfrm>
            <a:off x="449450" y="433950"/>
            <a:ext cx="7058100" cy="1209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Panic Disorder in Children and Teens</a:t>
            </a:r>
            <a:endParaRPr>
              <a:latin typeface="Libre Franklin"/>
              <a:ea typeface="Libre Franklin"/>
              <a:cs typeface="Libre Franklin"/>
              <a:sym typeface="Libre Franklin"/>
            </a:endParaRPr>
          </a:p>
        </p:txBody>
      </p:sp>
      <p:sp>
        <p:nvSpPr>
          <p:cNvPr id="67" name="Google Shape;67;p1"/>
          <p:cNvSpPr txBox="1"/>
          <p:nvPr>
            <p:ph idx="1" type="body"/>
          </p:nvPr>
        </p:nvSpPr>
        <p:spPr>
          <a:xfrm>
            <a:off x="395400" y="1796250"/>
            <a:ext cx="7028400" cy="4143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solidFill>
                  <a:srgbClr val="333F48"/>
                </a:solidFill>
                <a:latin typeface="Libre Franklin"/>
                <a:ea typeface="Libre Franklin"/>
                <a:cs typeface="Libre Franklin"/>
                <a:sym typeface="Libre Franklin"/>
              </a:rPr>
              <a:t>What is Panic Disorder? </a:t>
            </a:r>
            <a:endParaRPr b="1" sz="1600">
              <a:solidFill>
                <a:srgbClr val="333F48"/>
              </a:solidFill>
              <a:latin typeface="Libre Franklin"/>
              <a:ea typeface="Libre Franklin"/>
              <a:cs typeface="Libre Franklin"/>
              <a:sym typeface="Libre Franklin"/>
            </a:endParaRPr>
          </a:p>
          <a:p>
            <a:pPr indent="0" lvl="0" marL="0" rtl="0" algn="l">
              <a:lnSpc>
                <a:spcPct val="115000"/>
              </a:lnSpc>
              <a:spcBef>
                <a:spcPts val="1600"/>
              </a:spcBef>
              <a:spcAft>
                <a:spcPts val="0"/>
              </a:spcAft>
              <a:buNone/>
            </a:pPr>
            <a:r>
              <a:rPr lang="en" sz="1600">
                <a:solidFill>
                  <a:srgbClr val="333F48"/>
                </a:solidFill>
                <a:latin typeface="Libre Franklin"/>
                <a:ea typeface="Libre Franklin"/>
                <a:cs typeface="Libre Franklin"/>
                <a:sym typeface="Libre Franklin"/>
              </a:rPr>
              <a:t>People with p</a:t>
            </a:r>
            <a:r>
              <a:rPr lang="en" sz="1600">
                <a:solidFill>
                  <a:srgbClr val="333F48"/>
                </a:solidFill>
                <a:latin typeface="Libre Franklin"/>
                <a:ea typeface="Libre Franklin"/>
                <a:cs typeface="Libre Franklin"/>
                <a:sym typeface="Libre Franklin"/>
              </a:rPr>
              <a:t>anic disorder have spontaneous, seemingly random panic attacks and may be preoccupied with the fear of having recurring attacks. Fear of experiencing another attack can interfere with many aspects of daily life. </a:t>
            </a:r>
            <a:endParaRPr/>
          </a:p>
          <a:p>
            <a:pPr indent="0" lvl="0" marL="0" rtl="0" algn="l">
              <a:lnSpc>
                <a:spcPct val="115000"/>
              </a:lnSpc>
              <a:spcBef>
                <a:spcPts val="1600"/>
              </a:spcBef>
              <a:spcAft>
                <a:spcPts val="0"/>
              </a:spcAft>
              <a:buNone/>
            </a:pPr>
            <a:r>
              <a:rPr b="1" lang="en" sz="1600">
                <a:solidFill>
                  <a:srgbClr val="333F48"/>
                </a:solidFill>
                <a:latin typeface="Libre Franklin"/>
                <a:ea typeface="Libre Franklin"/>
                <a:cs typeface="Libre Franklin"/>
                <a:sym typeface="Libre Franklin"/>
              </a:rPr>
              <a:t>What are the signs and symptoms of Panic Disorder?</a:t>
            </a:r>
            <a:endParaRPr b="1" sz="1600">
              <a:solidFill>
                <a:srgbClr val="333F48"/>
              </a:solidFill>
              <a:latin typeface="Libre Franklin"/>
              <a:ea typeface="Libre Franklin"/>
              <a:cs typeface="Libre Franklin"/>
              <a:sym typeface="Libre Franklin"/>
            </a:endParaRPr>
          </a:p>
          <a:p>
            <a:pPr indent="-330200" lvl="0" marL="457200" rtl="0" algn="l">
              <a:lnSpc>
                <a:spcPct val="115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Sweating, trembling, or shaking</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Chest pain or discomfort</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Feeling dizzy, light-headed, faint, or unsteady</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Derealization (feeling of not being real) or depersonalization (feeling detached from one’s body)</a:t>
            </a:r>
            <a:endParaRPr/>
          </a:p>
          <a:p>
            <a:pPr indent="-330200" lvl="0" marL="457200" rtl="0" algn="l">
              <a:lnSpc>
                <a:spcPct val="115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Fear of losing control or dying</a:t>
            </a:r>
            <a:endParaRPr/>
          </a:p>
          <a:p>
            <a:pPr indent="-228600" lvl="0" marL="457200" rtl="0" algn="l">
              <a:lnSpc>
                <a:spcPct val="115000"/>
              </a:lnSpc>
              <a:spcBef>
                <a:spcPts val="1600"/>
              </a:spcBef>
              <a:spcAft>
                <a:spcPts val="0"/>
              </a:spcAft>
              <a:buClr>
                <a:srgbClr val="333F48"/>
              </a:buClr>
              <a:buSzPts val="1600"/>
              <a:buFont typeface="Libre Franklin"/>
              <a:buNone/>
            </a:pPr>
            <a:r>
              <a:t/>
            </a:r>
            <a:endParaRPr>
              <a:solidFill>
                <a:srgbClr val="333F48"/>
              </a:solidFill>
              <a:latin typeface="Libre Franklin"/>
              <a:ea typeface="Libre Franklin"/>
              <a:cs typeface="Libre Franklin"/>
              <a:sym typeface="Libre Franklin"/>
            </a:endParaRPr>
          </a:p>
        </p:txBody>
      </p:sp>
      <p:sp>
        <p:nvSpPr>
          <p:cNvPr id="68" name="Google Shape;68;p1"/>
          <p:cNvSpPr txBox="1"/>
          <p:nvPr/>
        </p:nvSpPr>
        <p:spPr>
          <a:xfrm>
            <a:off x="395400" y="6016050"/>
            <a:ext cx="7028400" cy="27039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00"/>
                </a:solidFill>
                <a:latin typeface="Libre Franklin"/>
                <a:ea typeface="Libre Franklin"/>
                <a:cs typeface="Libre Franklin"/>
                <a:sym typeface="Libre Franklin"/>
              </a:rPr>
              <a:t>Treatments for Panic Disorder</a:t>
            </a:r>
            <a:endParaRPr b="0" i="0" sz="1600" u="none" cap="none" strike="noStrike">
              <a:solidFill>
                <a:srgbClr val="000000"/>
              </a:solidFill>
              <a:latin typeface="Libre Franklin"/>
              <a:ea typeface="Libre Franklin"/>
              <a:cs typeface="Libre Franklin"/>
              <a:sym typeface="Libre Franklin"/>
            </a:endParaRPr>
          </a:p>
          <a:p>
            <a:pPr indent="-330200" lvl="0" marL="457200" marR="0" rtl="0" algn="l">
              <a:lnSpc>
                <a:spcPct val="100000"/>
              </a:lnSpc>
              <a:spcBef>
                <a:spcPts val="0"/>
              </a:spcBef>
              <a:spcAft>
                <a:spcPts val="0"/>
              </a:spcAft>
              <a:buClr>
                <a:srgbClr val="000000"/>
              </a:buClr>
              <a:buSzPts val="1600"/>
              <a:buFont typeface="Libre Franklin"/>
              <a:buChar char="●"/>
            </a:pPr>
            <a:r>
              <a:rPr b="0" i="0" lang="en" sz="1600" u="none" cap="none" strike="noStrike">
                <a:solidFill>
                  <a:srgbClr val="000000"/>
                </a:solidFill>
                <a:latin typeface="Libre Franklin"/>
                <a:ea typeface="Libre Franklin"/>
                <a:cs typeface="Libre Franklin"/>
                <a:sym typeface="Libre Franklin"/>
              </a:rPr>
              <a:t>The treatment for panic disorder and most other anxiety disorders with the most evidence is </a:t>
            </a:r>
            <a:r>
              <a:rPr b="1" i="0" lang="en" sz="1600" u="none" cap="none" strike="noStrike">
                <a:solidFill>
                  <a:srgbClr val="000000"/>
                </a:solidFill>
                <a:latin typeface="Libre Franklin"/>
                <a:ea typeface="Libre Franklin"/>
                <a:cs typeface="Libre Franklin"/>
                <a:sym typeface="Libre Franklin"/>
              </a:rPr>
              <a:t>Cognitive Behavior Therapy (CBT). </a:t>
            </a:r>
            <a:r>
              <a:rPr i="0" lang="en" sz="1600" u="none" cap="none" strike="noStrike">
                <a:solidFill>
                  <a:srgbClr val="000000"/>
                </a:solidFill>
                <a:latin typeface="Libre Franklin"/>
                <a:ea typeface="Libre Franklin"/>
                <a:cs typeface="Libre Franklin"/>
                <a:sym typeface="Libre Franklin"/>
              </a:rPr>
              <a:t>In </a:t>
            </a:r>
            <a:r>
              <a:rPr b="0" i="0" lang="en" sz="1600" u="none" cap="none" strike="noStrike">
                <a:solidFill>
                  <a:srgbClr val="000000"/>
                </a:solidFill>
                <a:latin typeface="Libre Franklin"/>
                <a:ea typeface="Libre Franklin"/>
                <a:cs typeface="Libre Franklin"/>
                <a:sym typeface="Libre Franklin"/>
              </a:rPr>
              <a:t>CBT, kids learn</a:t>
            </a:r>
            <a:r>
              <a:rPr lang="en" sz="1600">
                <a:latin typeface="Libre Franklin"/>
                <a:ea typeface="Libre Franklin"/>
                <a:cs typeface="Libre Franklin"/>
                <a:sym typeface="Libre Franklin"/>
              </a:rPr>
              <a:t> about the physical sensations of anxiety and practice facing fears of those physical sensations. CBT</a:t>
            </a:r>
            <a:r>
              <a:rPr b="0" i="0" lang="en" sz="1600" u="none" cap="none" strike="noStrike">
                <a:solidFill>
                  <a:srgbClr val="000000"/>
                </a:solidFill>
                <a:latin typeface="Libre Franklin"/>
                <a:ea typeface="Libre Franklin"/>
                <a:cs typeface="Libre Franklin"/>
                <a:sym typeface="Libre Franklin"/>
              </a:rPr>
              <a:t> helps children </a:t>
            </a:r>
            <a:r>
              <a:rPr lang="en" sz="1600">
                <a:latin typeface="Libre Franklin"/>
                <a:ea typeface="Libre Franklin"/>
                <a:cs typeface="Libre Franklin"/>
                <a:sym typeface="Libre Franklin"/>
              </a:rPr>
              <a:t>maintain</a:t>
            </a:r>
            <a:r>
              <a:rPr b="0" i="0" lang="en" sz="1600" u="none" cap="none" strike="noStrike">
                <a:solidFill>
                  <a:srgbClr val="000000"/>
                </a:solidFill>
                <a:latin typeface="Libre Franklin"/>
                <a:ea typeface="Libre Franklin"/>
                <a:cs typeface="Libre Franklin"/>
                <a:sym typeface="Libre Franklin"/>
              </a:rPr>
              <a:t> a sense of agency and autonomy. </a:t>
            </a:r>
            <a:endParaRPr b="1" i="0" sz="1600" u="none" cap="none" strike="noStrike">
              <a:solidFill>
                <a:srgbClr val="000000"/>
              </a:solidFill>
              <a:latin typeface="Libre Franklin"/>
              <a:ea typeface="Libre Franklin"/>
              <a:cs typeface="Libre Franklin"/>
              <a:sym typeface="Libre Franklin"/>
            </a:endParaRPr>
          </a:p>
          <a:p>
            <a:pPr indent="-330200" lvl="0" marL="457200" marR="0" rtl="0" algn="l">
              <a:lnSpc>
                <a:spcPct val="100000"/>
              </a:lnSpc>
              <a:spcBef>
                <a:spcPts val="0"/>
              </a:spcBef>
              <a:spcAft>
                <a:spcPts val="0"/>
              </a:spcAft>
              <a:buClr>
                <a:srgbClr val="000000"/>
              </a:buClr>
              <a:buSzPts val="1600"/>
              <a:buFont typeface="Libre Franklin"/>
              <a:buChar char="●"/>
            </a:pPr>
            <a:r>
              <a:rPr b="1" i="0" lang="en" sz="1600" u="none" cap="none" strike="noStrike">
                <a:solidFill>
                  <a:srgbClr val="000000"/>
                </a:solidFill>
                <a:latin typeface="Libre Franklin"/>
                <a:ea typeface="Libre Franklin"/>
                <a:cs typeface="Libre Franklin"/>
                <a:sym typeface="Libre Franklin"/>
              </a:rPr>
              <a:t>Coping skills </a:t>
            </a:r>
            <a:r>
              <a:rPr b="0" i="0" lang="en" sz="1600" u="none" cap="none" strike="noStrike">
                <a:solidFill>
                  <a:srgbClr val="000000"/>
                </a:solidFill>
                <a:latin typeface="Libre Franklin"/>
                <a:ea typeface="Libre Franklin"/>
                <a:cs typeface="Libre Franklin"/>
                <a:sym typeface="Libre Franklin"/>
              </a:rPr>
              <a:t>help throughout the lifespan and are typically learned in the therapeutic space to assist children in practicing new ways of thinking and behaving. </a:t>
            </a:r>
            <a:endParaRPr/>
          </a:p>
          <a:p>
            <a:pPr indent="-330200" lvl="0" marL="457200" marR="0" rtl="0" algn="l">
              <a:lnSpc>
                <a:spcPct val="100000"/>
              </a:lnSpc>
              <a:spcBef>
                <a:spcPts val="0"/>
              </a:spcBef>
              <a:spcAft>
                <a:spcPts val="0"/>
              </a:spcAft>
              <a:buClr>
                <a:srgbClr val="000000"/>
              </a:buClr>
              <a:buSzPts val="1600"/>
              <a:buFont typeface="Libre Franklin"/>
              <a:buChar char="●"/>
            </a:pPr>
            <a:r>
              <a:rPr lang="en" sz="1600">
                <a:latin typeface="Libre Franklin"/>
                <a:ea typeface="Libre Franklin"/>
                <a:cs typeface="Libre Franklin"/>
                <a:sym typeface="Libre Franklin"/>
              </a:rPr>
              <a:t>Most effective</a:t>
            </a:r>
            <a:r>
              <a:rPr b="0" i="0" lang="en" sz="1600" u="none" cap="none" strike="noStrike">
                <a:solidFill>
                  <a:srgbClr val="000000"/>
                </a:solidFill>
                <a:latin typeface="Libre Franklin"/>
                <a:ea typeface="Libre Franklin"/>
                <a:cs typeface="Libre Franklin"/>
                <a:sym typeface="Libre Franklin"/>
              </a:rPr>
              <a:t> treatments often involve parents or caregivers.</a:t>
            </a:r>
            <a:endParaRPr b="0" i="0" sz="1600" u="none" cap="none" strike="noStrike">
              <a:solidFill>
                <a:srgbClr val="000000"/>
              </a:solidFill>
              <a:latin typeface="Libre Franklin"/>
              <a:ea typeface="Libre Franklin"/>
              <a:cs typeface="Libre Franklin"/>
              <a:sym typeface="Libre Franklin"/>
            </a:endParaRPr>
          </a:p>
        </p:txBody>
      </p:sp>
      <p:sp>
        <p:nvSpPr>
          <p:cNvPr id="69" name="Google Shape;69;p1"/>
          <p:cNvSpPr txBox="1"/>
          <p:nvPr/>
        </p:nvSpPr>
        <p:spPr>
          <a:xfrm>
            <a:off x="7423700" y="5966850"/>
            <a:ext cx="6249000" cy="72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