
<file path=[Content_Types].xml><?xml version="1.0" encoding="utf-8"?>
<Types xmlns="http://schemas.openxmlformats.org/package/2006/content-types">
  <Default ContentType="application/x-fontdata" Extension="fntdata"/>
  <Default ContentType="application/xml" Extension="xml"/>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5.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Lst>
  <p:sldSz cy="10058400" cx="7772400"/>
  <p:notesSz cx="6858000" cy="9144000"/>
  <p:embeddedFontLst>
    <p:embeddedFont>
      <p:font typeface="Libre Franklin"/>
      <p:regular r:id="rId12"/>
      <p:bold r:id="rId13"/>
      <p:italic r:id="rId14"/>
      <p:boldItalic r:id="rId15"/>
    </p:embeddedFont>
    <p:embeddedFont>
      <p:font typeface="PT Sans Narrow"/>
      <p:regular r:id="rId16"/>
      <p:bold r:id="rId17"/>
    </p:embeddedFont>
    <p:embeddedFont>
      <p:font typeface="Open Sans"/>
      <p:regular r:id="rId18"/>
      <p:bold r:id="rId19"/>
      <p:italic r:id="rId20"/>
      <p:boldItalic r:id="rId21"/>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3168">
          <p15:clr>
            <a:srgbClr val="A4A3A4"/>
          </p15:clr>
        </p15:guide>
        <p15:guide id="2" pos="2448">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3168" orient="horz"/>
        <p:guide pos="2448"/>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font" Target="fonts/OpenSans-italic.fntdata"/><Relationship Id="rId11" Type="http://schemas.openxmlformats.org/officeDocument/2006/relationships/slide" Target="slides/slide6.xml"/><Relationship Id="rId10" Type="http://schemas.openxmlformats.org/officeDocument/2006/relationships/slide" Target="slides/slide5.xml"/><Relationship Id="rId21" Type="http://schemas.openxmlformats.org/officeDocument/2006/relationships/font" Target="fonts/OpenSans-boldItalic.fntdata"/><Relationship Id="rId13" Type="http://schemas.openxmlformats.org/officeDocument/2006/relationships/font" Target="fonts/LibreFranklin-bold.fntdata"/><Relationship Id="rId12" Type="http://schemas.openxmlformats.org/officeDocument/2006/relationships/font" Target="fonts/LibreFranklin-regular.fntdata"/><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5" Type="http://schemas.openxmlformats.org/officeDocument/2006/relationships/font" Target="fonts/LibreFranklin-boldItalic.fntdata"/><Relationship Id="rId14" Type="http://schemas.openxmlformats.org/officeDocument/2006/relationships/font" Target="fonts/LibreFranklin-italic.fntdata"/><Relationship Id="rId17" Type="http://schemas.openxmlformats.org/officeDocument/2006/relationships/font" Target="fonts/PTSansNarrow-bold.fntdata"/><Relationship Id="rId16" Type="http://schemas.openxmlformats.org/officeDocument/2006/relationships/font" Target="fonts/PTSansNarrow-regular.fntdata"/><Relationship Id="rId5" Type="http://schemas.openxmlformats.org/officeDocument/2006/relationships/notesMaster" Target="notesMasters/notesMaster1.xml"/><Relationship Id="rId19" Type="http://schemas.openxmlformats.org/officeDocument/2006/relationships/font" Target="fonts/OpenSans-bold.fntdata"/><Relationship Id="rId6" Type="http://schemas.openxmlformats.org/officeDocument/2006/relationships/slide" Target="slides/slide1.xml"/><Relationship Id="rId18" Type="http://schemas.openxmlformats.org/officeDocument/2006/relationships/font" Target="fonts/OpenSans-regular.fntdata"/><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2104480" y="685800"/>
            <a:ext cx="26496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2" name="Shape 62"/>
        <p:cNvGrpSpPr/>
        <p:nvPr/>
      </p:nvGrpSpPr>
      <p:grpSpPr>
        <a:xfrm>
          <a:off x="0" y="0"/>
          <a:ext cx="0" cy="0"/>
          <a:chOff x="0" y="0"/>
          <a:chExt cx="0" cy="0"/>
        </a:xfrm>
      </p:grpSpPr>
      <p:sp>
        <p:nvSpPr>
          <p:cNvPr id="63" name="Google Shape;63;gb66c8f4ee4_0_0:notes"/>
          <p:cNvSpPr/>
          <p:nvPr>
            <p:ph idx="2" type="sldImg"/>
          </p:nvPr>
        </p:nvSpPr>
        <p:spPr>
          <a:xfrm>
            <a:off x="2104480" y="685800"/>
            <a:ext cx="2649600" cy="3429000"/>
          </a:xfrm>
          <a:custGeom>
            <a:rect b="b" l="l" r="r" t="t"/>
            <a:pathLst>
              <a:path extrusionOk="0" h="120000" w="120000">
                <a:moveTo>
                  <a:pt x="0" y="0"/>
                </a:moveTo>
                <a:lnTo>
                  <a:pt x="120000" y="0"/>
                </a:lnTo>
                <a:lnTo>
                  <a:pt x="120000" y="120000"/>
                </a:lnTo>
                <a:lnTo>
                  <a:pt x="0" y="120000"/>
                </a:lnTo>
                <a:close/>
              </a:path>
            </a:pathLst>
          </a:custGeom>
        </p:spPr>
      </p:sp>
      <p:sp>
        <p:nvSpPr>
          <p:cNvPr id="64" name="Google Shape;64;gb66c8f4ee4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3" name="Shape 73"/>
        <p:cNvGrpSpPr/>
        <p:nvPr/>
      </p:nvGrpSpPr>
      <p:grpSpPr>
        <a:xfrm>
          <a:off x="0" y="0"/>
          <a:ext cx="0" cy="0"/>
          <a:chOff x="0" y="0"/>
          <a:chExt cx="0" cy="0"/>
        </a:xfrm>
      </p:grpSpPr>
      <p:sp>
        <p:nvSpPr>
          <p:cNvPr id="74" name="Google Shape;74;gb1455bb5cd_0_73:notes"/>
          <p:cNvSpPr/>
          <p:nvPr>
            <p:ph idx="2" type="sldImg"/>
          </p:nvPr>
        </p:nvSpPr>
        <p:spPr>
          <a:xfrm>
            <a:off x="2104480" y="685800"/>
            <a:ext cx="2649600" cy="3429000"/>
          </a:xfrm>
          <a:custGeom>
            <a:rect b="b" l="l" r="r" t="t"/>
            <a:pathLst>
              <a:path extrusionOk="0" h="120000" w="120000">
                <a:moveTo>
                  <a:pt x="0" y="0"/>
                </a:moveTo>
                <a:lnTo>
                  <a:pt x="120000" y="0"/>
                </a:lnTo>
                <a:lnTo>
                  <a:pt x="120000" y="120000"/>
                </a:lnTo>
                <a:lnTo>
                  <a:pt x="0" y="120000"/>
                </a:lnTo>
                <a:close/>
              </a:path>
            </a:pathLst>
          </a:custGeom>
        </p:spPr>
      </p:sp>
      <p:sp>
        <p:nvSpPr>
          <p:cNvPr id="75" name="Google Shape;75;gb1455bb5cd_0_7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2" name="Shape 82"/>
        <p:cNvGrpSpPr/>
        <p:nvPr/>
      </p:nvGrpSpPr>
      <p:grpSpPr>
        <a:xfrm>
          <a:off x="0" y="0"/>
          <a:ext cx="0" cy="0"/>
          <a:chOff x="0" y="0"/>
          <a:chExt cx="0" cy="0"/>
        </a:xfrm>
      </p:grpSpPr>
      <p:sp>
        <p:nvSpPr>
          <p:cNvPr id="83" name="Google Shape;83;gb66c8f4ee4_0_22:notes"/>
          <p:cNvSpPr/>
          <p:nvPr>
            <p:ph idx="2" type="sldImg"/>
          </p:nvPr>
        </p:nvSpPr>
        <p:spPr>
          <a:xfrm>
            <a:off x="2104480" y="685800"/>
            <a:ext cx="2649600" cy="3429000"/>
          </a:xfrm>
          <a:custGeom>
            <a:rect b="b" l="l" r="r" t="t"/>
            <a:pathLst>
              <a:path extrusionOk="0" h="120000" w="120000">
                <a:moveTo>
                  <a:pt x="0" y="0"/>
                </a:moveTo>
                <a:lnTo>
                  <a:pt x="120000" y="0"/>
                </a:lnTo>
                <a:lnTo>
                  <a:pt x="120000" y="120000"/>
                </a:lnTo>
                <a:lnTo>
                  <a:pt x="0" y="120000"/>
                </a:lnTo>
                <a:close/>
              </a:path>
            </a:pathLst>
          </a:custGeom>
        </p:spPr>
      </p:sp>
      <p:sp>
        <p:nvSpPr>
          <p:cNvPr id="84" name="Google Shape;84;gb66c8f4ee4_0_2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9" name="Shape 89"/>
        <p:cNvGrpSpPr/>
        <p:nvPr/>
      </p:nvGrpSpPr>
      <p:grpSpPr>
        <a:xfrm>
          <a:off x="0" y="0"/>
          <a:ext cx="0" cy="0"/>
          <a:chOff x="0" y="0"/>
          <a:chExt cx="0" cy="0"/>
        </a:xfrm>
      </p:grpSpPr>
      <p:sp>
        <p:nvSpPr>
          <p:cNvPr id="90" name="Google Shape;90;gdf130583e2_0_0:notes"/>
          <p:cNvSpPr/>
          <p:nvPr>
            <p:ph idx="2" type="sldImg"/>
          </p:nvPr>
        </p:nvSpPr>
        <p:spPr>
          <a:xfrm>
            <a:off x="2104480" y="685800"/>
            <a:ext cx="2649600" cy="3429000"/>
          </a:xfrm>
          <a:custGeom>
            <a:rect b="b" l="l" r="r" t="t"/>
            <a:pathLst>
              <a:path extrusionOk="0" h="120000" w="120000">
                <a:moveTo>
                  <a:pt x="0" y="0"/>
                </a:moveTo>
                <a:lnTo>
                  <a:pt x="120000" y="0"/>
                </a:lnTo>
                <a:lnTo>
                  <a:pt x="120000" y="120000"/>
                </a:lnTo>
                <a:lnTo>
                  <a:pt x="0" y="120000"/>
                </a:lnTo>
                <a:close/>
              </a:path>
            </a:pathLst>
          </a:custGeom>
        </p:spPr>
      </p:sp>
      <p:sp>
        <p:nvSpPr>
          <p:cNvPr id="91" name="Google Shape;91;gdf130583e2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0" name="Shape 100"/>
        <p:cNvGrpSpPr/>
        <p:nvPr/>
      </p:nvGrpSpPr>
      <p:grpSpPr>
        <a:xfrm>
          <a:off x="0" y="0"/>
          <a:ext cx="0" cy="0"/>
          <a:chOff x="0" y="0"/>
          <a:chExt cx="0" cy="0"/>
        </a:xfrm>
      </p:grpSpPr>
      <p:sp>
        <p:nvSpPr>
          <p:cNvPr id="101" name="Google Shape;101;ge03cd960f9_0_2:notes"/>
          <p:cNvSpPr/>
          <p:nvPr>
            <p:ph idx="2" type="sldImg"/>
          </p:nvPr>
        </p:nvSpPr>
        <p:spPr>
          <a:xfrm>
            <a:off x="2104480" y="685800"/>
            <a:ext cx="2649600" cy="3429000"/>
          </a:xfrm>
          <a:custGeom>
            <a:rect b="b" l="l" r="r" t="t"/>
            <a:pathLst>
              <a:path extrusionOk="0" h="120000" w="120000">
                <a:moveTo>
                  <a:pt x="0" y="0"/>
                </a:moveTo>
                <a:lnTo>
                  <a:pt x="120000" y="0"/>
                </a:lnTo>
                <a:lnTo>
                  <a:pt x="120000" y="120000"/>
                </a:lnTo>
                <a:lnTo>
                  <a:pt x="0" y="120000"/>
                </a:lnTo>
                <a:close/>
              </a:path>
            </a:pathLst>
          </a:custGeom>
        </p:spPr>
      </p:sp>
      <p:sp>
        <p:nvSpPr>
          <p:cNvPr id="102" name="Google Shape;102;ge03cd960f9_0_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8" name="Shape 108"/>
        <p:cNvGrpSpPr/>
        <p:nvPr/>
      </p:nvGrpSpPr>
      <p:grpSpPr>
        <a:xfrm>
          <a:off x="0" y="0"/>
          <a:ext cx="0" cy="0"/>
          <a:chOff x="0" y="0"/>
          <a:chExt cx="0" cy="0"/>
        </a:xfrm>
      </p:grpSpPr>
      <p:sp>
        <p:nvSpPr>
          <p:cNvPr id="109" name="Google Shape;109;ge03cd960f9_0_13:notes"/>
          <p:cNvSpPr/>
          <p:nvPr>
            <p:ph idx="2" type="sldImg"/>
          </p:nvPr>
        </p:nvSpPr>
        <p:spPr>
          <a:xfrm>
            <a:off x="2104480" y="685800"/>
            <a:ext cx="2649600" cy="3429000"/>
          </a:xfrm>
          <a:custGeom>
            <a:rect b="b" l="l" r="r" t="t"/>
            <a:pathLst>
              <a:path extrusionOk="0" h="120000" w="120000">
                <a:moveTo>
                  <a:pt x="0" y="0"/>
                </a:moveTo>
                <a:lnTo>
                  <a:pt x="120000" y="0"/>
                </a:lnTo>
                <a:lnTo>
                  <a:pt x="120000" y="120000"/>
                </a:lnTo>
                <a:lnTo>
                  <a:pt x="0" y="120000"/>
                </a:lnTo>
                <a:close/>
              </a:path>
            </a:pathLst>
          </a:custGeom>
        </p:spPr>
      </p:sp>
      <p:sp>
        <p:nvSpPr>
          <p:cNvPr id="110" name="Google Shape;110;ge03cd960f9_0_1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cxnSp>
        <p:nvCxnSpPr>
          <p:cNvPr id="10" name="Google Shape;10;p2"/>
          <p:cNvCxnSpPr/>
          <p:nvPr/>
        </p:nvCxnSpPr>
        <p:spPr>
          <a:xfrm>
            <a:off x="5956575" y="6212580"/>
            <a:ext cx="477900" cy="0"/>
          </a:xfrm>
          <a:prstGeom prst="straightConnector1">
            <a:avLst/>
          </a:prstGeom>
          <a:noFill/>
          <a:ln cap="flat" cmpd="sng" w="76200">
            <a:solidFill>
              <a:schemeClr val="lt2"/>
            </a:solidFill>
            <a:prstDash val="solid"/>
            <a:round/>
            <a:headEnd len="sm" w="sm" type="none"/>
            <a:tailEnd len="sm" w="sm" type="none"/>
          </a:ln>
        </p:spPr>
      </p:cxnSp>
      <p:cxnSp>
        <p:nvCxnSpPr>
          <p:cNvPr id="11" name="Google Shape;11;p2"/>
          <p:cNvCxnSpPr/>
          <p:nvPr/>
        </p:nvCxnSpPr>
        <p:spPr>
          <a:xfrm>
            <a:off x="1338780" y="6176136"/>
            <a:ext cx="477900" cy="0"/>
          </a:xfrm>
          <a:prstGeom prst="straightConnector1">
            <a:avLst/>
          </a:prstGeom>
          <a:noFill/>
          <a:ln cap="flat" cmpd="sng" w="76200">
            <a:solidFill>
              <a:schemeClr val="lt2"/>
            </a:solidFill>
            <a:prstDash val="solid"/>
            <a:round/>
            <a:headEnd len="sm" w="sm" type="none"/>
            <a:tailEnd len="sm" w="sm" type="none"/>
          </a:ln>
        </p:spPr>
      </p:cxnSp>
      <p:grpSp>
        <p:nvGrpSpPr>
          <p:cNvPr id="12" name="Google Shape;12;p2"/>
          <p:cNvGrpSpPr/>
          <p:nvPr/>
        </p:nvGrpSpPr>
        <p:grpSpPr>
          <a:xfrm>
            <a:off x="853543" y="1998672"/>
            <a:ext cx="6066264" cy="298033"/>
            <a:chOff x="1346429" y="1011300"/>
            <a:chExt cx="6452100" cy="152400"/>
          </a:xfrm>
        </p:grpSpPr>
        <p:cxnSp>
          <p:nvCxnSpPr>
            <p:cNvPr id="13" name="Google Shape;13;p2"/>
            <p:cNvCxnSpPr/>
            <p:nvPr/>
          </p:nvCxnSpPr>
          <p:spPr>
            <a:xfrm rot="10800000">
              <a:off x="1346429" y="1011300"/>
              <a:ext cx="6452100" cy="0"/>
            </a:xfrm>
            <a:prstGeom prst="straightConnector1">
              <a:avLst/>
            </a:prstGeom>
            <a:noFill/>
            <a:ln cap="flat" cmpd="sng" w="76200">
              <a:solidFill>
                <a:schemeClr val="accent3"/>
              </a:solidFill>
              <a:prstDash val="solid"/>
              <a:round/>
              <a:headEnd len="sm" w="sm" type="none"/>
              <a:tailEnd len="sm" w="sm" type="none"/>
            </a:ln>
          </p:spPr>
        </p:cxnSp>
        <p:cxnSp>
          <p:nvCxnSpPr>
            <p:cNvPr id="14" name="Google Shape;14;p2"/>
            <p:cNvCxnSpPr/>
            <p:nvPr/>
          </p:nvCxnSpPr>
          <p:spPr>
            <a:xfrm rot="10800000">
              <a:off x="1346429" y="1163700"/>
              <a:ext cx="6452100" cy="0"/>
            </a:xfrm>
            <a:prstGeom prst="straightConnector1">
              <a:avLst/>
            </a:prstGeom>
            <a:noFill/>
            <a:ln cap="flat" cmpd="sng" w="9525">
              <a:solidFill>
                <a:schemeClr val="accent3"/>
              </a:solidFill>
              <a:prstDash val="solid"/>
              <a:round/>
              <a:headEnd len="sm" w="sm" type="none"/>
              <a:tailEnd len="sm" w="sm" type="none"/>
            </a:ln>
          </p:spPr>
        </p:cxnSp>
      </p:grpSp>
      <p:grpSp>
        <p:nvGrpSpPr>
          <p:cNvPr id="15" name="Google Shape;15;p2"/>
          <p:cNvGrpSpPr/>
          <p:nvPr/>
        </p:nvGrpSpPr>
        <p:grpSpPr>
          <a:xfrm>
            <a:off x="853549" y="7761972"/>
            <a:ext cx="6066264" cy="298033"/>
            <a:chOff x="1346435" y="3969088"/>
            <a:chExt cx="6452100" cy="152400"/>
          </a:xfrm>
        </p:grpSpPr>
        <p:cxnSp>
          <p:nvCxnSpPr>
            <p:cNvPr id="16" name="Google Shape;16;p2"/>
            <p:cNvCxnSpPr/>
            <p:nvPr/>
          </p:nvCxnSpPr>
          <p:spPr>
            <a:xfrm>
              <a:off x="1346435" y="4121488"/>
              <a:ext cx="6452100" cy="0"/>
            </a:xfrm>
            <a:prstGeom prst="straightConnector1">
              <a:avLst/>
            </a:prstGeom>
            <a:noFill/>
            <a:ln cap="flat" cmpd="sng" w="76200">
              <a:solidFill>
                <a:schemeClr val="accent3"/>
              </a:solidFill>
              <a:prstDash val="solid"/>
              <a:round/>
              <a:headEnd len="sm" w="sm" type="none"/>
              <a:tailEnd len="sm" w="sm" type="none"/>
            </a:ln>
          </p:spPr>
        </p:cxnSp>
        <p:cxnSp>
          <p:nvCxnSpPr>
            <p:cNvPr id="17" name="Google Shape;17;p2"/>
            <p:cNvCxnSpPr/>
            <p:nvPr/>
          </p:nvCxnSpPr>
          <p:spPr>
            <a:xfrm>
              <a:off x="1346435" y="3969088"/>
              <a:ext cx="6452100" cy="0"/>
            </a:xfrm>
            <a:prstGeom prst="straightConnector1">
              <a:avLst/>
            </a:prstGeom>
            <a:noFill/>
            <a:ln cap="flat" cmpd="sng" w="9525">
              <a:solidFill>
                <a:schemeClr val="accent3"/>
              </a:solidFill>
              <a:prstDash val="solid"/>
              <a:round/>
              <a:headEnd len="sm" w="sm" type="none"/>
              <a:tailEnd len="sm" w="sm" type="none"/>
            </a:ln>
          </p:spPr>
        </p:cxnSp>
      </p:grpSp>
      <p:sp>
        <p:nvSpPr>
          <p:cNvPr id="18" name="Google Shape;18;p2"/>
          <p:cNvSpPr txBox="1"/>
          <p:nvPr>
            <p:ph type="ctrTitle"/>
          </p:nvPr>
        </p:nvSpPr>
        <p:spPr>
          <a:xfrm>
            <a:off x="853528" y="3425672"/>
            <a:ext cx="6066300" cy="1999500"/>
          </a:xfrm>
          <a:prstGeom prst="rect">
            <a:avLst/>
          </a:prstGeom>
        </p:spPr>
        <p:txBody>
          <a:bodyPr anchorCtr="0" anchor="b" bIns="91425" lIns="91425" spcFirstLastPara="1" rIns="91425" wrap="square" tIns="91425">
            <a:noAutofit/>
          </a:bodyPr>
          <a:lstStyle>
            <a:lvl1pPr lvl="0" algn="ctr">
              <a:spcBef>
                <a:spcPts val="0"/>
              </a:spcBef>
              <a:spcAft>
                <a:spcPts val="0"/>
              </a:spcAft>
              <a:buSzPts val="5400"/>
              <a:buNone/>
              <a:defRPr sz="5400"/>
            </a:lvl1pPr>
            <a:lvl2pPr lvl="1" algn="ctr">
              <a:spcBef>
                <a:spcPts val="0"/>
              </a:spcBef>
              <a:spcAft>
                <a:spcPts val="0"/>
              </a:spcAft>
              <a:buSzPts val="5400"/>
              <a:buNone/>
              <a:defRPr sz="5400"/>
            </a:lvl2pPr>
            <a:lvl3pPr lvl="2" algn="ctr">
              <a:spcBef>
                <a:spcPts val="0"/>
              </a:spcBef>
              <a:spcAft>
                <a:spcPts val="0"/>
              </a:spcAft>
              <a:buSzPts val="5400"/>
              <a:buNone/>
              <a:defRPr sz="5400"/>
            </a:lvl3pPr>
            <a:lvl4pPr lvl="3" algn="ctr">
              <a:spcBef>
                <a:spcPts val="0"/>
              </a:spcBef>
              <a:spcAft>
                <a:spcPts val="0"/>
              </a:spcAft>
              <a:buSzPts val="5400"/>
              <a:buNone/>
              <a:defRPr sz="5400"/>
            </a:lvl4pPr>
            <a:lvl5pPr lvl="4" algn="ctr">
              <a:spcBef>
                <a:spcPts val="0"/>
              </a:spcBef>
              <a:spcAft>
                <a:spcPts val="0"/>
              </a:spcAft>
              <a:buSzPts val="5400"/>
              <a:buNone/>
              <a:defRPr sz="5400"/>
            </a:lvl5pPr>
            <a:lvl6pPr lvl="5" algn="ctr">
              <a:spcBef>
                <a:spcPts val="0"/>
              </a:spcBef>
              <a:spcAft>
                <a:spcPts val="0"/>
              </a:spcAft>
              <a:buSzPts val="5400"/>
              <a:buNone/>
              <a:defRPr sz="5400"/>
            </a:lvl6pPr>
            <a:lvl7pPr lvl="6" algn="ctr">
              <a:spcBef>
                <a:spcPts val="0"/>
              </a:spcBef>
              <a:spcAft>
                <a:spcPts val="0"/>
              </a:spcAft>
              <a:buSzPts val="5400"/>
              <a:buNone/>
              <a:defRPr sz="5400"/>
            </a:lvl7pPr>
            <a:lvl8pPr lvl="7" algn="ctr">
              <a:spcBef>
                <a:spcPts val="0"/>
              </a:spcBef>
              <a:spcAft>
                <a:spcPts val="0"/>
              </a:spcAft>
              <a:buSzPts val="5400"/>
              <a:buNone/>
              <a:defRPr sz="5400"/>
            </a:lvl8pPr>
            <a:lvl9pPr lvl="8" algn="ctr">
              <a:spcBef>
                <a:spcPts val="0"/>
              </a:spcBef>
              <a:spcAft>
                <a:spcPts val="0"/>
              </a:spcAft>
              <a:buSzPts val="5400"/>
              <a:buNone/>
              <a:defRPr sz="5400"/>
            </a:lvl9pPr>
          </a:lstStyle>
          <a:p/>
        </p:txBody>
      </p:sp>
      <p:sp>
        <p:nvSpPr>
          <p:cNvPr id="19" name="Google Shape;19;p2"/>
          <p:cNvSpPr txBox="1"/>
          <p:nvPr>
            <p:ph idx="1" type="subTitle"/>
          </p:nvPr>
        </p:nvSpPr>
        <p:spPr>
          <a:xfrm>
            <a:off x="1816641" y="5573410"/>
            <a:ext cx="4140000" cy="15501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SzPts val="2400"/>
              <a:buNone/>
              <a:defRPr sz="2400"/>
            </a:lvl1pPr>
            <a:lvl2pPr lvl="1" algn="ctr">
              <a:lnSpc>
                <a:spcPct val="100000"/>
              </a:lnSpc>
              <a:spcBef>
                <a:spcPts val="0"/>
              </a:spcBef>
              <a:spcAft>
                <a:spcPts val="0"/>
              </a:spcAft>
              <a:buSzPts val="2400"/>
              <a:buNone/>
              <a:defRPr sz="2400"/>
            </a:lvl2pPr>
            <a:lvl3pPr lvl="2" algn="ctr">
              <a:lnSpc>
                <a:spcPct val="100000"/>
              </a:lnSpc>
              <a:spcBef>
                <a:spcPts val="0"/>
              </a:spcBef>
              <a:spcAft>
                <a:spcPts val="0"/>
              </a:spcAft>
              <a:buSzPts val="2400"/>
              <a:buNone/>
              <a:defRPr sz="2400"/>
            </a:lvl3pPr>
            <a:lvl4pPr lvl="3" algn="ctr">
              <a:lnSpc>
                <a:spcPct val="100000"/>
              </a:lnSpc>
              <a:spcBef>
                <a:spcPts val="0"/>
              </a:spcBef>
              <a:spcAft>
                <a:spcPts val="0"/>
              </a:spcAft>
              <a:buSzPts val="2400"/>
              <a:buNone/>
              <a:defRPr sz="2400"/>
            </a:lvl4pPr>
            <a:lvl5pPr lvl="4" algn="ctr">
              <a:lnSpc>
                <a:spcPct val="100000"/>
              </a:lnSpc>
              <a:spcBef>
                <a:spcPts val="0"/>
              </a:spcBef>
              <a:spcAft>
                <a:spcPts val="0"/>
              </a:spcAft>
              <a:buSzPts val="2400"/>
              <a:buNone/>
              <a:defRPr sz="2400"/>
            </a:lvl5pPr>
            <a:lvl6pPr lvl="5" algn="ctr">
              <a:lnSpc>
                <a:spcPct val="100000"/>
              </a:lnSpc>
              <a:spcBef>
                <a:spcPts val="0"/>
              </a:spcBef>
              <a:spcAft>
                <a:spcPts val="0"/>
              </a:spcAft>
              <a:buSzPts val="2400"/>
              <a:buNone/>
              <a:defRPr sz="2400"/>
            </a:lvl6pPr>
            <a:lvl7pPr lvl="6" algn="ctr">
              <a:lnSpc>
                <a:spcPct val="100000"/>
              </a:lnSpc>
              <a:spcBef>
                <a:spcPts val="0"/>
              </a:spcBef>
              <a:spcAft>
                <a:spcPts val="0"/>
              </a:spcAft>
              <a:buSzPts val="2400"/>
              <a:buNone/>
              <a:defRPr sz="2400"/>
            </a:lvl7pPr>
            <a:lvl8pPr lvl="7" algn="ctr">
              <a:lnSpc>
                <a:spcPct val="100000"/>
              </a:lnSpc>
              <a:spcBef>
                <a:spcPts val="0"/>
              </a:spcBef>
              <a:spcAft>
                <a:spcPts val="0"/>
              </a:spcAft>
              <a:buSzPts val="2400"/>
              <a:buNone/>
              <a:defRPr sz="2400"/>
            </a:lvl8pPr>
            <a:lvl9pPr lvl="8" algn="ctr">
              <a:lnSpc>
                <a:spcPct val="100000"/>
              </a:lnSpc>
              <a:spcBef>
                <a:spcPts val="0"/>
              </a:spcBef>
              <a:spcAft>
                <a:spcPts val="0"/>
              </a:spcAft>
              <a:buSzPts val="2400"/>
              <a:buNone/>
              <a:defRPr sz="2400"/>
            </a:lvl9pPr>
          </a:lstStyle>
          <a:p/>
        </p:txBody>
      </p:sp>
      <p:sp>
        <p:nvSpPr>
          <p:cNvPr id="20" name="Google Shape;20;p2"/>
          <p:cNvSpPr txBox="1"/>
          <p:nvPr>
            <p:ph idx="12" type="sldNum"/>
          </p:nvPr>
        </p:nvSpPr>
        <p:spPr>
          <a:xfrm>
            <a:off x="7201589" y="9119180"/>
            <a:ext cx="466500" cy="769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55" name="Shape 55"/>
        <p:cNvGrpSpPr/>
        <p:nvPr/>
      </p:nvGrpSpPr>
      <p:grpSpPr>
        <a:xfrm>
          <a:off x="0" y="0"/>
          <a:ext cx="0" cy="0"/>
          <a:chOff x="0" y="0"/>
          <a:chExt cx="0" cy="0"/>
        </a:xfrm>
      </p:grpSpPr>
      <p:sp>
        <p:nvSpPr>
          <p:cNvPr id="56" name="Google Shape;56;p11"/>
          <p:cNvSpPr/>
          <p:nvPr/>
        </p:nvSpPr>
        <p:spPr>
          <a:xfrm>
            <a:off x="-64" y="9867147"/>
            <a:ext cx="7772400" cy="1914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7" name="Google Shape;57;p11"/>
          <p:cNvSpPr txBox="1"/>
          <p:nvPr>
            <p:ph hasCustomPrompt="1" type="title"/>
          </p:nvPr>
        </p:nvSpPr>
        <p:spPr>
          <a:xfrm>
            <a:off x="264945" y="2551707"/>
            <a:ext cx="7242600" cy="3008400"/>
          </a:xfrm>
          <a:prstGeom prst="rect">
            <a:avLst/>
          </a:prstGeom>
        </p:spPr>
        <p:txBody>
          <a:bodyPr anchorCtr="0" anchor="ctr" bIns="91425" lIns="91425" spcFirstLastPara="1" rIns="91425" wrap="square" tIns="91425">
            <a:noAutofit/>
          </a:bodyPr>
          <a:lstStyle>
            <a:lvl1pPr lvl="0" algn="ctr">
              <a:spcBef>
                <a:spcPts val="0"/>
              </a:spcBef>
              <a:spcAft>
                <a:spcPts val="0"/>
              </a:spcAft>
              <a:buClr>
                <a:schemeClr val="accent3"/>
              </a:buClr>
              <a:buSzPts val="13000"/>
              <a:buNone/>
              <a:defRPr sz="13000">
                <a:solidFill>
                  <a:schemeClr val="accent3"/>
                </a:solidFill>
              </a:defRPr>
            </a:lvl1pPr>
            <a:lvl2pPr lvl="1" algn="ctr">
              <a:spcBef>
                <a:spcPts val="0"/>
              </a:spcBef>
              <a:spcAft>
                <a:spcPts val="0"/>
              </a:spcAft>
              <a:buClr>
                <a:schemeClr val="accent3"/>
              </a:buClr>
              <a:buSzPts val="13000"/>
              <a:buNone/>
              <a:defRPr sz="13000">
                <a:solidFill>
                  <a:schemeClr val="accent3"/>
                </a:solidFill>
              </a:defRPr>
            </a:lvl2pPr>
            <a:lvl3pPr lvl="2" algn="ctr">
              <a:spcBef>
                <a:spcPts val="0"/>
              </a:spcBef>
              <a:spcAft>
                <a:spcPts val="0"/>
              </a:spcAft>
              <a:buClr>
                <a:schemeClr val="accent3"/>
              </a:buClr>
              <a:buSzPts val="13000"/>
              <a:buNone/>
              <a:defRPr sz="13000">
                <a:solidFill>
                  <a:schemeClr val="accent3"/>
                </a:solidFill>
              </a:defRPr>
            </a:lvl3pPr>
            <a:lvl4pPr lvl="3" algn="ctr">
              <a:spcBef>
                <a:spcPts val="0"/>
              </a:spcBef>
              <a:spcAft>
                <a:spcPts val="0"/>
              </a:spcAft>
              <a:buClr>
                <a:schemeClr val="accent3"/>
              </a:buClr>
              <a:buSzPts val="13000"/>
              <a:buNone/>
              <a:defRPr sz="13000">
                <a:solidFill>
                  <a:schemeClr val="accent3"/>
                </a:solidFill>
              </a:defRPr>
            </a:lvl4pPr>
            <a:lvl5pPr lvl="4" algn="ctr">
              <a:spcBef>
                <a:spcPts val="0"/>
              </a:spcBef>
              <a:spcAft>
                <a:spcPts val="0"/>
              </a:spcAft>
              <a:buClr>
                <a:schemeClr val="accent3"/>
              </a:buClr>
              <a:buSzPts val="13000"/>
              <a:buNone/>
              <a:defRPr sz="13000">
                <a:solidFill>
                  <a:schemeClr val="accent3"/>
                </a:solidFill>
              </a:defRPr>
            </a:lvl5pPr>
            <a:lvl6pPr lvl="5" algn="ctr">
              <a:spcBef>
                <a:spcPts val="0"/>
              </a:spcBef>
              <a:spcAft>
                <a:spcPts val="0"/>
              </a:spcAft>
              <a:buClr>
                <a:schemeClr val="accent3"/>
              </a:buClr>
              <a:buSzPts val="13000"/>
              <a:buNone/>
              <a:defRPr sz="13000">
                <a:solidFill>
                  <a:schemeClr val="accent3"/>
                </a:solidFill>
              </a:defRPr>
            </a:lvl6pPr>
            <a:lvl7pPr lvl="6" algn="ctr">
              <a:spcBef>
                <a:spcPts val="0"/>
              </a:spcBef>
              <a:spcAft>
                <a:spcPts val="0"/>
              </a:spcAft>
              <a:buClr>
                <a:schemeClr val="accent3"/>
              </a:buClr>
              <a:buSzPts val="13000"/>
              <a:buNone/>
              <a:defRPr sz="13000">
                <a:solidFill>
                  <a:schemeClr val="accent3"/>
                </a:solidFill>
              </a:defRPr>
            </a:lvl7pPr>
            <a:lvl8pPr lvl="7" algn="ctr">
              <a:spcBef>
                <a:spcPts val="0"/>
              </a:spcBef>
              <a:spcAft>
                <a:spcPts val="0"/>
              </a:spcAft>
              <a:buClr>
                <a:schemeClr val="accent3"/>
              </a:buClr>
              <a:buSzPts val="13000"/>
              <a:buNone/>
              <a:defRPr sz="13000">
                <a:solidFill>
                  <a:schemeClr val="accent3"/>
                </a:solidFill>
              </a:defRPr>
            </a:lvl8pPr>
            <a:lvl9pPr lvl="8" algn="ctr">
              <a:spcBef>
                <a:spcPts val="0"/>
              </a:spcBef>
              <a:spcAft>
                <a:spcPts val="0"/>
              </a:spcAft>
              <a:buClr>
                <a:schemeClr val="accent3"/>
              </a:buClr>
              <a:buSzPts val="13000"/>
              <a:buNone/>
              <a:defRPr sz="13000">
                <a:solidFill>
                  <a:schemeClr val="accent3"/>
                </a:solidFill>
              </a:defRPr>
            </a:lvl9pPr>
          </a:lstStyle>
          <a:p>
            <a:r>
              <a:t>xx%</a:t>
            </a:r>
          </a:p>
        </p:txBody>
      </p:sp>
      <p:sp>
        <p:nvSpPr>
          <p:cNvPr id="58" name="Google Shape;58;p11"/>
          <p:cNvSpPr txBox="1"/>
          <p:nvPr>
            <p:ph idx="1" type="body"/>
          </p:nvPr>
        </p:nvSpPr>
        <p:spPr>
          <a:xfrm>
            <a:off x="264945" y="5858160"/>
            <a:ext cx="7242600" cy="2095500"/>
          </a:xfrm>
          <a:prstGeom prst="rect">
            <a:avLst/>
          </a:prstGeom>
        </p:spPr>
        <p:txBody>
          <a:bodyPr anchorCtr="0" anchor="t" bIns="91425" lIns="91425" spcFirstLastPara="1" rIns="91425" wrap="square" tIns="91425">
            <a:noAutofit/>
          </a:bodyPr>
          <a:lstStyle>
            <a:lvl1pPr indent="-342900" lvl="0" marL="457200" algn="ctr">
              <a:spcBef>
                <a:spcPts val="0"/>
              </a:spcBef>
              <a:spcAft>
                <a:spcPts val="0"/>
              </a:spcAft>
              <a:buSzPts val="1800"/>
              <a:buChar char="●"/>
              <a:defRPr/>
            </a:lvl1pPr>
            <a:lvl2pPr indent="-317500" lvl="1" marL="914400" algn="ctr">
              <a:spcBef>
                <a:spcPts val="1600"/>
              </a:spcBef>
              <a:spcAft>
                <a:spcPts val="0"/>
              </a:spcAft>
              <a:buSzPts val="1400"/>
              <a:buChar char="○"/>
              <a:defRPr/>
            </a:lvl2pPr>
            <a:lvl3pPr indent="-317500" lvl="2" marL="1371600" algn="ctr">
              <a:spcBef>
                <a:spcPts val="1600"/>
              </a:spcBef>
              <a:spcAft>
                <a:spcPts val="0"/>
              </a:spcAft>
              <a:buSzPts val="1400"/>
              <a:buChar char="■"/>
              <a:defRPr/>
            </a:lvl3pPr>
            <a:lvl4pPr indent="-317500" lvl="3" marL="1828800" algn="ctr">
              <a:spcBef>
                <a:spcPts val="1600"/>
              </a:spcBef>
              <a:spcAft>
                <a:spcPts val="0"/>
              </a:spcAft>
              <a:buSzPts val="1400"/>
              <a:buChar char="●"/>
              <a:defRPr/>
            </a:lvl4pPr>
            <a:lvl5pPr indent="-317500" lvl="4" marL="2286000" algn="ctr">
              <a:spcBef>
                <a:spcPts val="1600"/>
              </a:spcBef>
              <a:spcAft>
                <a:spcPts val="0"/>
              </a:spcAft>
              <a:buSzPts val="1400"/>
              <a:buChar char="○"/>
              <a:defRPr/>
            </a:lvl5pPr>
            <a:lvl6pPr indent="-317500" lvl="5" marL="2743200" algn="ctr">
              <a:spcBef>
                <a:spcPts val="1600"/>
              </a:spcBef>
              <a:spcAft>
                <a:spcPts val="0"/>
              </a:spcAft>
              <a:buSzPts val="1400"/>
              <a:buChar char="■"/>
              <a:defRPr/>
            </a:lvl6pPr>
            <a:lvl7pPr indent="-317500" lvl="6" marL="3200400" algn="ctr">
              <a:spcBef>
                <a:spcPts val="1600"/>
              </a:spcBef>
              <a:spcAft>
                <a:spcPts val="0"/>
              </a:spcAft>
              <a:buSzPts val="1400"/>
              <a:buChar char="●"/>
              <a:defRPr/>
            </a:lvl7pPr>
            <a:lvl8pPr indent="-317500" lvl="7" marL="3657600" algn="ctr">
              <a:spcBef>
                <a:spcPts val="1600"/>
              </a:spcBef>
              <a:spcAft>
                <a:spcPts val="0"/>
              </a:spcAft>
              <a:buSzPts val="1400"/>
              <a:buChar char="○"/>
              <a:defRPr/>
            </a:lvl8pPr>
            <a:lvl9pPr indent="-317500" lvl="8" marL="4114800" algn="ctr">
              <a:spcBef>
                <a:spcPts val="1600"/>
              </a:spcBef>
              <a:spcAft>
                <a:spcPts val="1600"/>
              </a:spcAft>
              <a:buSzPts val="1400"/>
              <a:buChar char="■"/>
              <a:defRPr/>
            </a:lvl9pPr>
          </a:lstStyle>
          <a:p/>
        </p:txBody>
      </p:sp>
      <p:sp>
        <p:nvSpPr>
          <p:cNvPr id="59" name="Google Shape;59;p11"/>
          <p:cNvSpPr txBox="1"/>
          <p:nvPr>
            <p:ph idx="12" type="sldNum"/>
          </p:nvPr>
        </p:nvSpPr>
        <p:spPr>
          <a:xfrm>
            <a:off x="7201589" y="9119180"/>
            <a:ext cx="466500" cy="769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60" name="Shape 60"/>
        <p:cNvGrpSpPr/>
        <p:nvPr/>
      </p:nvGrpSpPr>
      <p:grpSpPr>
        <a:xfrm>
          <a:off x="0" y="0"/>
          <a:ext cx="0" cy="0"/>
          <a:chOff x="0" y="0"/>
          <a:chExt cx="0" cy="0"/>
        </a:xfrm>
      </p:grpSpPr>
      <p:sp>
        <p:nvSpPr>
          <p:cNvPr id="61" name="Google Shape;61;p12"/>
          <p:cNvSpPr txBox="1"/>
          <p:nvPr>
            <p:ph idx="12" type="sldNum"/>
          </p:nvPr>
        </p:nvSpPr>
        <p:spPr>
          <a:xfrm>
            <a:off x="7201589" y="9119180"/>
            <a:ext cx="466500" cy="769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21" name="Shape 21"/>
        <p:cNvGrpSpPr/>
        <p:nvPr/>
      </p:nvGrpSpPr>
      <p:grpSpPr>
        <a:xfrm>
          <a:off x="0" y="0"/>
          <a:ext cx="0" cy="0"/>
          <a:chOff x="0" y="0"/>
          <a:chExt cx="0" cy="0"/>
        </a:xfrm>
      </p:grpSpPr>
      <p:sp>
        <p:nvSpPr>
          <p:cNvPr id="22" name="Google Shape;22;p3"/>
          <p:cNvSpPr/>
          <p:nvPr/>
        </p:nvSpPr>
        <p:spPr>
          <a:xfrm>
            <a:off x="-43" y="5029493"/>
            <a:ext cx="7772400" cy="5028900"/>
          </a:xfrm>
          <a:prstGeom prst="rect">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 name="Google Shape;23;p3"/>
          <p:cNvSpPr txBox="1"/>
          <p:nvPr>
            <p:ph type="title"/>
          </p:nvPr>
        </p:nvSpPr>
        <p:spPr>
          <a:xfrm>
            <a:off x="264945" y="1593387"/>
            <a:ext cx="7285500" cy="1842000"/>
          </a:xfrm>
          <a:prstGeom prst="rect">
            <a:avLst/>
          </a:prstGeom>
        </p:spPr>
        <p:txBody>
          <a:bodyPr anchorCtr="0" anchor="ctr" bIns="91425" lIns="91425" spcFirstLastPara="1" rIns="91425" wrap="square" tIns="91425">
            <a:noAutofit/>
          </a:bodyPr>
          <a:lstStyle>
            <a:lvl1pPr lvl="0" algn="ctr">
              <a:spcBef>
                <a:spcPts val="0"/>
              </a:spcBef>
              <a:spcAft>
                <a:spcPts val="0"/>
              </a:spcAft>
              <a:buSzPts val="3600"/>
              <a:buNone/>
              <a:defRPr/>
            </a:lvl1pPr>
            <a:lvl2pPr lvl="1" algn="ctr">
              <a:spcBef>
                <a:spcPts val="0"/>
              </a:spcBef>
              <a:spcAft>
                <a:spcPts val="0"/>
              </a:spcAft>
              <a:buSzPts val="3600"/>
              <a:buNone/>
              <a:defRPr/>
            </a:lvl2pPr>
            <a:lvl3pPr lvl="2" algn="ctr">
              <a:spcBef>
                <a:spcPts val="0"/>
              </a:spcBef>
              <a:spcAft>
                <a:spcPts val="0"/>
              </a:spcAft>
              <a:buSzPts val="3600"/>
              <a:buNone/>
              <a:defRPr/>
            </a:lvl3pPr>
            <a:lvl4pPr lvl="3" algn="ctr">
              <a:spcBef>
                <a:spcPts val="0"/>
              </a:spcBef>
              <a:spcAft>
                <a:spcPts val="0"/>
              </a:spcAft>
              <a:buSzPts val="3600"/>
              <a:buNone/>
              <a:defRPr/>
            </a:lvl4pPr>
            <a:lvl5pPr lvl="4" algn="ctr">
              <a:spcBef>
                <a:spcPts val="0"/>
              </a:spcBef>
              <a:spcAft>
                <a:spcPts val="0"/>
              </a:spcAft>
              <a:buSzPts val="3600"/>
              <a:buNone/>
              <a:defRPr/>
            </a:lvl5pPr>
            <a:lvl6pPr lvl="5" algn="ctr">
              <a:spcBef>
                <a:spcPts val="0"/>
              </a:spcBef>
              <a:spcAft>
                <a:spcPts val="0"/>
              </a:spcAft>
              <a:buSzPts val="3600"/>
              <a:buNone/>
              <a:defRPr/>
            </a:lvl6pPr>
            <a:lvl7pPr lvl="6" algn="ctr">
              <a:spcBef>
                <a:spcPts val="0"/>
              </a:spcBef>
              <a:spcAft>
                <a:spcPts val="0"/>
              </a:spcAft>
              <a:buSzPts val="3600"/>
              <a:buNone/>
              <a:defRPr/>
            </a:lvl7pPr>
            <a:lvl8pPr lvl="7" algn="ctr">
              <a:spcBef>
                <a:spcPts val="0"/>
              </a:spcBef>
              <a:spcAft>
                <a:spcPts val="0"/>
              </a:spcAft>
              <a:buSzPts val="3600"/>
              <a:buNone/>
              <a:defRPr/>
            </a:lvl8pPr>
            <a:lvl9pPr lvl="8" algn="ctr">
              <a:spcBef>
                <a:spcPts val="0"/>
              </a:spcBef>
              <a:spcAft>
                <a:spcPts val="0"/>
              </a:spcAft>
              <a:buSzPts val="3600"/>
              <a:buNone/>
              <a:defRPr/>
            </a:lvl9pPr>
          </a:lstStyle>
          <a:p/>
        </p:txBody>
      </p:sp>
      <p:sp>
        <p:nvSpPr>
          <p:cNvPr id="24" name="Google Shape;24;p3"/>
          <p:cNvSpPr txBox="1"/>
          <p:nvPr>
            <p:ph idx="12" type="sldNum"/>
          </p:nvPr>
        </p:nvSpPr>
        <p:spPr>
          <a:xfrm>
            <a:off x="7201589" y="9119180"/>
            <a:ext cx="466500" cy="769800"/>
          </a:xfrm>
          <a:prstGeom prst="rect">
            <a:avLst/>
          </a:prstGeom>
        </p:spPr>
        <p:txBody>
          <a:bodyPr anchorCtr="0" anchor="ctr" bIns="91425" lIns="91425" spcFirstLastPara="1" rIns="91425" wrap="square" tIns="91425">
            <a:no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25" name="Shape 25"/>
        <p:cNvGrpSpPr/>
        <p:nvPr/>
      </p:nvGrpSpPr>
      <p:grpSpPr>
        <a:xfrm>
          <a:off x="0" y="0"/>
          <a:ext cx="0" cy="0"/>
          <a:chOff x="0" y="0"/>
          <a:chExt cx="0" cy="0"/>
        </a:xfrm>
      </p:grpSpPr>
      <p:sp>
        <p:nvSpPr>
          <p:cNvPr id="26" name="Google Shape;26;p4"/>
          <p:cNvSpPr/>
          <p:nvPr/>
        </p:nvSpPr>
        <p:spPr>
          <a:xfrm>
            <a:off x="-64" y="9867147"/>
            <a:ext cx="7772400" cy="191400"/>
          </a:xfrm>
          <a:prstGeom prst="rect">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7" name="Google Shape;27;p4"/>
          <p:cNvSpPr txBox="1"/>
          <p:nvPr>
            <p:ph type="title"/>
          </p:nvPr>
        </p:nvSpPr>
        <p:spPr>
          <a:xfrm>
            <a:off x="264945" y="870271"/>
            <a:ext cx="7242600" cy="1383300"/>
          </a:xfrm>
          <a:prstGeom prst="rect">
            <a:avLst/>
          </a:prstGeom>
        </p:spPr>
        <p:txBody>
          <a:bodyPr anchorCtr="0" anchor="t" bIns="91425" lIns="91425" spcFirstLastPara="1" rIns="91425" wrap="square" tIns="91425">
            <a:noAutofit/>
          </a:bodyPr>
          <a:lstStyle>
            <a:lvl1pPr lvl="0">
              <a:spcBef>
                <a:spcPts val="0"/>
              </a:spcBef>
              <a:spcAft>
                <a:spcPts val="0"/>
              </a:spcAft>
              <a:buSzPts val="3600"/>
              <a:buNone/>
              <a:defRPr/>
            </a:lvl1pPr>
            <a:lvl2pPr lvl="1">
              <a:spcBef>
                <a:spcPts val="0"/>
              </a:spcBef>
              <a:spcAft>
                <a:spcPts val="0"/>
              </a:spcAft>
              <a:buSzPts val="3600"/>
              <a:buNone/>
              <a:defRPr/>
            </a:lvl2pPr>
            <a:lvl3pPr lvl="2">
              <a:spcBef>
                <a:spcPts val="0"/>
              </a:spcBef>
              <a:spcAft>
                <a:spcPts val="0"/>
              </a:spcAft>
              <a:buSzPts val="3600"/>
              <a:buNone/>
              <a:defRPr/>
            </a:lvl3pPr>
            <a:lvl4pPr lvl="3">
              <a:spcBef>
                <a:spcPts val="0"/>
              </a:spcBef>
              <a:spcAft>
                <a:spcPts val="0"/>
              </a:spcAft>
              <a:buSzPts val="3600"/>
              <a:buNone/>
              <a:defRPr/>
            </a:lvl4pPr>
            <a:lvl5pPr lvl="4">
              <a:spcBef>
                <a:spcPts val="0"/>
              </a:spcBef>
              <a:spcAft>
                <a:spcPts val="0"/>
              </a:spcAft>
              <a:buSzPts val="3600"/>
              <a:buNone/>
              <a:defRPr/>
            </a:lvl5pPr>
            <a:lvl6pPr lvl="5">
              <a:spcBef>
                <a:spcPts val="0"/>
              </a:spcBef>
              <a:spcAft>
                <a:spcPts val="0"/>
              </a:spcAft>
              <a:buSzPts val="3600"/>
              <a:buNone/>
              <a:defRPr/>
            </a:lvl6pPr>
            <a:lvl7pPr lvl="6">
              <a:spcBef>
                <a:spcPts val="0"/>
              </a:spcBef>
              <a:spcAft>
                <a:spcPts val="0"/>
              </a:spcAft>
              <a:buSzPts val="3600"/>
              <a:buNone/>
              <a:defRPr/>
            </a:lvl7pPr>
            <a:lvl8pPr lvl="7">
              <a:spcBef>
                <a:spcPts val="0"/>
              </a:spcBef>
              <a:spcAft>
                <a:spcPts val="0"/>
              </a:spcAft>
              <a:buSzPts val="3600"/>
              <a:buNone/>
              <a:defRPr/>
            </a:lvl8pPr>
            <a:lvl9pPr lvl="8">
              <a:spcBef>
                <a:spcPts val="0"/>
              </a:spcBef>
              <a:spcAft>
                <a:spcPts val="0"/>
              </a:spcAft>
              <a:buSzPts val="3600"/>
              <a:buNone/>
              <a:defRPr/>
            </a:lvl9pPr>
          </a:lstStyle>
          <a:p/>
        </p:txBody>
      </p:sp>
      <p:sp>
        <p:nvSpPr>
          <p:cNvPr id="28" name="Google Shape;28;p4"/>
          <p:cNvSpPr txBox="1"/>
          <p:nvPr>
            <p:ph idx="1" type="body"/>
          </p:nvPr>
        </p:nvSpPr>
        <p:spPr>
          <a:xfrm>
            <a:off x="264945" y="2476369"/>
            <a:ext cx="7242600" cy="6458700"/>
          </a:xfrm>
          <a:prstGeom prst="rect">
            <a:avLst/>
          </a:prstGeom>
        </p:spPr>
        <p:txBody>
          <a:bodyPr anchorCtr="0" anchor="t" bIns="91425" lIns="91425" spcFirstLastPara="1" rIns="91425" wrap="square" tIns="91425">
            <a:noAutofit/>
          </a:bodyPr>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29" name="Google Shape;29;p4"/>
          <p:cNvSpPr txBox="1"/>
          <p:nvPr>
            <p:ph idx="12" type="sldNum"/>
          </p:nvPr>
        </p:nvSpPr>
        <p:spPr>
          <a:xfrm>
            <a:off x="7201589" y="9119180"/>
            <a:ext cx="466500" cy="769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30" name="Shape 30"/>
        <p:cNvGrpSpPr/>
        <p:nvPr/>
      </p:nvGrpSpPr>
      <p:grpSpPr>
        <a:xfrm>
          <a:off x="0" y="0"/>
          <a:ext cx="0" cy="0"/>
          <a:chOff x="0" y="0"/>
          <a:chExt cx="0" cy="0"/>
        </a:xfrm>
      </p:grpSpPr>
      <p:sp>
        <p:nvSpPr>
          <p:cNvPr id="31" name="Google Shape;31;p5"/>
          <p:cNvSpPr txBox="1"/>
          <p:nvPr>
            <p:ph type="title"/>
          </p:nvPr>
        </p:nvSpPr>
        <p:spPr>
          <a:xfrm>
            <a:off x="264945" y="870271"/>
            <a:ext cx="7242600" cy="1383300"/>
          </a:xfrm>
          <a:prstGeom prst="rect">
            <a:avLst/>
          </a:prstGeom>
        </p:spPr>
        <p:txBody>
          <a:bodyPr anchorCtr="0" anchor="t" bIns="91425" lIns="91425" spcFirstLastPara="1" rIns="91425" wrap="square" tIns="91425">
            <a:noAutofit/>
          </a:bodyPr>
          <a:lstStyle>
            <a:lvl1pPr lvl="0">
              <a:spcBef>
                <a:spcPts val="0"/>
              </a:spcBef>
              <a:spcAft>
                <a:spcPts val="0"/>
              </a:spcAft>
              <a:buSzPts val="3600"/>
              <a:buNone/>
              <a:defRPr/>
            </a:lvl1pPr>
            <a:lvl2pPr lvl="1">
              <a:spcBef>
                <a:spcPts val="0"/>
              </a:spcBef>
              <a:spcAft>
                <a:spcPts val="0"/>
              </a:spcAft>
              <a:buSzPts val="3600"/>
              <a:buNone/>
              <a:defRPr/>
            </a:lvl2pPr>
            <a:lvl3pPr lvl="2">
              <a:spcBef>
                <a:spcPts val="0"/>
              </a:spcBef>
              <a:spcAft>
                <a:spcPts val="0"/>
              </a:spcAft>
              <a:buSzPts val="3600"/>
              <a:buNone/>
              <a:defRPr/>
            </a:lvl3pPr>
            <a:lvl4pPr lvl="3">
              <a:spcBef>
                <a:spcPts val="0"/>
              </a:spcBef>
              <a:spcAft>
                <a:spcPts val="0"/>
              </a:spcAft>
              <a:buSzPts val="3600"/>
              <a:buNone/>
              <a:defRPr/>
            </a:lvl4pPr>
            <a:lvl5pPr lvl="4">
              <a:spcBef>
                <a:spcPts val="0"/>
              </a:spcBef>
              <a:spcAft>
                <a:spcPts val="0"/>
              </a:spcAft>
              <a:buSzPts val="3600"/>
              <a:buNone/>
              <a:defRPr/>
            </a:lvl5pPr>
            <a:lvl6pPr lvl="5">
              <a:spcBef>
                <a:spcPts val="0"/>
              </a:spcBef>
              <a:spcAft>
                <a:spcPts val="0"/>
              </a:spcAft>
              <a:buSzPts val="3600"/>
              <a:buNone/>
              <a:defRPr/>
            </a:lvl6pPr>
            <a:lvl7pPr lvl="6">
              <a:spcBef>
                <a:spcPts val="0"/>
              </a:spcBef>
              <a:spcAft>
                <a:spcPts val="0"/>
              </a:spcAft>
              <a:buSzPts val="3600"/>
              <a:buNone/>
              <a:defRPr/>
            </a:lvl7pPr>
            <a:lvl8pPr lvl="7">
              <a:spcBef>
                <a:spcPts val="0"/>
              </a:spcBef>
              <a:spcAft>
                <a:spcPts val="0"/>
              </a:spcAft>
              <a:buSzPts val="3600"/>
              <a:buNone/>
              <a:defRPr/>
            </a:lvl8pPr>
            <a:lvl9pPr lvl="8">
              <a:spcBef>
                <a:spcPts val="0"/>
              </a:spcBef>
              <a:spcAft>
                <a:spcPts val="0"/>
              </a:spcAft>
              <a:buSzPts val="3600"/>
              <a:buNone/>
              <a:defRPr/>
            </a:lvl9pPr>
          </a:lstStyle>
          <a:p/>
        </p:txBody>
      </p:sp>
      <p:sp>
        <p:nvSpPr>
          <p:cNvPr id="32" name="Google Shape;32;p5"/>
          <p:cNvSpPr txBox="1"/>
          <p:nvPr>
            <p:ph idx="1" type="body"/>
          </p:nvPr>
        </p:nvSpPr>
        <p:spPr>
          <a:xfrm>
            <a:off x="264945" y="2476076"/>
            <a:ext cx="3399900" cy="64587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33" name="Google Shape;33;p5"/>
          <p:cNvSpPr txBox="1"/>
          <p:nvPr>
            <p:ph idx="2" type="body"/>
          </p:nvPr>
        </p:nvSpPr>
        <p:spPr>
          <a:xfrm>
            <a:off x="4107540" y="2476076"/>
            <a:ext cx="3399900" cy="64587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34" name="Google Shape;34;p5"/>
          <p:cNvSpPr txBox="1"/>
          <p:nvPr>
            <p:ph idx="12" type="sldNum"/>
          </p:nvPr>
        </p:nvSpPr>
        <p:spPr>
          <a:xfrm>
            <a:off x="7201589" y="9119180"/>
            <a:ext cx="466500" cy="769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35" name="Shape 35"/>
        <p:cNvGrpSpPr/>
        <p:nvPr/>
      </p:nvGrpSpPr>
      <p:grpSpPr>
        <a:xfrm>
          <a:off x="0" y="0"/>
          <a:ext cx="0" cy="0"/>
          <a:chOff x="0" y="0"/>
          <a:chExt cx="0" cy="0"/>
        </a:xfrm>
      </p:grpSpPr>
      <p:sp>
        <p:nvSpPr>
          <p:cNvPr id="36" name="Google Shape;36;p6"/>
          <p:cNvSpPr txBox="1"/>
          <p:nvPr>
            <p:ph type="title"/>
          </p:nvPr>
        </p:nvSpPr>
        <p:spPr>
          <a:xfrm>
            <a:off x="264945" y="870271"/>
            <a:ext cx="7242600" cy="1383300"/>
          </a:xfrm>
          <a:prstGeom prst="rect">
            <a:avLst/>
          </a:prstGeom>
        </p:spPr>
        <p:txBody>
          <a:bodyPr anchorCtr="0" anchor="t" bIns="91425" lIns="91425" spcFirstLastPara="1" rIns="91425" wrap="square" tIns="91425">
            <a:noAutofit/>
          </a:bodyPr>
          <a:lstStyle>
            <a:lvl1pPr lvl="0">
              <a:spcBef>
                <a:spcPts val="0"/>
              </a:spcBef>
              <a:spcAft>
                <a:spcPts val="0"/>
              </a:spcAft>
              <a:buSzPts val="3600"/>
              <a:buNone/>
              <a:defRPr/>
            </a:lvl1pPr>
            <a:lvl2pPr lvl="1">
              <a:spcBef>
                <a:spcPts val="0"/>
              </a:spcBef>
              <a:spcAft>
                <a:spcPts val="0"/>
              </a:spcAft>
              <a:buSzPts val="3600"/>
              <a:buNone/>
              <a:defRPr/>
            </a:lvl2pPr>
            <a:lvl3pPr lvl="2">
              <a:spcBef>
                <a:spcPts val="0"/>
              </a:spcBef>
              <a:spcAft>
                <a:spcPts val="0"/>
              </a:spcAft>
              <a:buSzPts val="3600"/>
              <a:buNone/>
              <a:defRPr/>
            </a:lvl3pPr>
            <a:lvl4pPr lvl="3">
              <a:spcBef>
                <a:spcPts val="0"/>
              </a:spcBef>
              <a:spcAft>
                <a:spcPts val="0"/>
              </a:spcAft>
              <a:buSzPts val="3600"/>
              <a:buNone/>
              <a:defRPr/>
            </a:lvl4pPr>
            <a:lvl5pPr lvl="4">
              <a:spcBef>
                <a:spcPts val="0"/>
              </a:spcBef>
              <a:spcAft>
                <a:spcPts val="0"/>
              </a:spcAft>
              <a:buSzPts val="3600"/>
              <a:buNone/>
              <a:defRPr/>
            </a:lvl5pPr>
            <a:lvl6pPr lvl="5">
              <a:spcBef>
                <a:spcPts val="0"/>
              </a:spcBef>
              <a:spcAft>
                <a:spcPts val="0"/>
              </a:spcAft>
              <a:buSzPts val="3600"/>
              <a:buNone/>
              <a:defRPr/>
            </a:lvl6pPr>
            <a:lvl7pPr lvl="6">
              <a:spcBef>
                <a:spcPts val="0"/>
              </a:spcBef>
              <a:spcAft>
                <a:spcPts val="0"/>
              </a:spcAft>
              <a:buSzPts val="3600"/>
              <a:buNone/>
              <a:defRPr/>
            </a:lvl7pPr>
            <a:lvl8pPr lvl="7">
              <a:spcBef>
                <a:spcPts val="0"/>
              </a:spcBef>
              <a:spcAft>
                <a:spcPts val="0"/>
              </a:spcAft>
              <a:buSzPts val="3600"/>
              <a:buNone/>
              <a:defRPr/>
            </a:lvl8pPr>
            <a:lvl9pPr lvl="8">
              <a:spcBef>
                <a:spcPts val="0"/>
              </a:spcBef>
              <a:spcAft>
                <a:spcPts val="0"/>
              </a:spcAft>
              <a:buSzPts val="3600"/>
              <a:buNone/>
              <a:defRPr/>
            </a:lvl9pPr>
          </a:lstStyle>
          <a:p/>
        </p:txBody>
      </p:sp>
      <p:sp>
        <p:nvSpPr>
          <p:cNvPr id="37" name="Google Shape;37;p6"/>
          <p:cNvSpPr txBox="1"/>
          <p:nvPr>
            <p:ph idx="12" type="sldNum"/>
          </p:nvPr>
        </p:nvSpPr>
        <p:spPr>
          <a:xfrm>
            <a:off x="7201589" y="9119180"/>
            <a:ext cx="466500" cy="769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38" name="Shape 38"/>
        <p:cNvGrpSpPr/>
        <p:nvPr/>
      </p:nvGrpSpPr>
      <p:grpSpPr>
        <a:xfrm>
          <a:off x="0" y="0"/>
          <a:ext cx="0" cy="0"/>
          <a:chOff x="0" y="0"/>
          <a:chExt cx="0" cy="0"/>
        </a:xfrm>
      </p:grpSpPr>
      <p:sp>
        <p:nvSpPr>
          <p:cNvPr id="39" name="Google Shape;39;p7"/>
          <p:cNvSpPr txBox="1"/>
          <p:nvPr>
            <p:ph type="title"/>
          </p:nvPr>
        </p:nvSpPr>
        <p:spPr>
          <a:xfrm>
            <a:off x="264945" y="1086507"/>
            <a:ext cx="2386800" cy="1477800"/>
          </a:xfrm>
          <a:prstGeom prst="rect">
            <a:avLst/>
          </a:prstGeom>
        </p:spPr>
        <p:txBody>
          <a:bodyPr anchorCtr="0" anchor="b" bIns="91425" lIns="91425" spcFirstLastPara="1" rIns="91425" wrap="square" tIns="91425">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40" name="Google Shape;40;p7"/>
          <p:cNvSpPr txBox="1"/>
          <p:nvPr>
            <p:ph idx="1" type="body"/>
          </p:nvPr>
        </p:nvSpPr>
        <p:spPr>
          <a:xfrm>
            <a:off x="264945" y="2717440"/>
            <a:ext cx="2386800" cy="6217500"/>
          </a:xfrm>
          <a:prstGeom prst="rect">
            <a:avLst/>
          </a:prstGeom>
        </p:spPr>
        <p:txBody>
          <a:bodyPr anchorCtr="0" anchor="t" bIns="91425" lIns="91425" spcFirstLastPara="1" rIns="91425" wrap="square" tIns="91425">
            <a:noAutofit/>
          </a:bodyPr>
          <a:lstStyle>
            <a:lvl1pPr indent="-304800" lvl="0" marL="457200">
              <a:spcBef>
                <a:spcPts val="0"/>
              </a:spcBef>
              <a:spcAft>
                <a:spcPts val="0"/>
              </a:spcAft>
              <a:buSzPts val="1200"/>
              <a:buChar char="●"/>
              <a:defRPr sz="12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41" name="Google Shape;41;p7"/>
          <p:cNvSpPr txBox="1"/>
          <p:nvPr>
            <p:ph idx="12" type="sldNum"/>
          </p:nvPr>
        </p:nvSpPr>
        <p:spPr>
          <a:xfrm>
            <a:off x="7201589" y="9119180"/>
            <a:ext cx="466500" cy="769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bg>
      <p:bgPr>
        <a:solidFill>
          <a:schemeClr val="accent6"/>
        </a:solidFill>
      </p:bgPr>
    </p:bg>
    <p:spTree>
      <p:nvGrpSpPr>
        <p:cNvPr id="42" name="Shape 42"/>
        <p:cNvGrpSpPr/>
        <p:nvPr/>
      </p:nvGrpSpPr>
      <p:grpSpPr>
        <a:xfrm>
          <a:off x="0" y="0"/>
          <a:ext cx="0" cy="0"/>
          <a:chOff x="0" y="0"/>
          <a:chExt cx="0" cy="0"/>
        </a:xfrm>
      </p:grpSpPr>
      <p:sp>
        <p:nvSpPr>
          <p:cNvPr id="43" name="Google Shape;43;p8"/>
          <p:cNvSpPr txBox="1"/>
          <p:nvPr>
            <p:ph type="title"/>
          </p:nvPr>
        </p:nvSpPr>
        <p:spPr>
          <a:xfrm>
            <a:off x="416713" y="1029307"/>
            <a:ext cx="4771500" cy="7999800"/>
          </a:xfrm>
          <a:prstGeom prst="rect">
            <a:avLst/>
          </a:prstGeom>
        </p:spPr>
        <p:txBody>
          <a:bodyPr anchorCtr="0" anchor="ctr" bIns="91425" lIns="91425" spcFirstLastPara="1" rIns="91425" wrap="square" tIns="91425">
            <a:noAutofit/>
          </a:bodyPr>
          <a:lstStyle>
            <a:lvl1pPr lvl="0">
              <a:spcBef>
                <a:spcPts val="0"/>
              </a:spcBef>
              <a:spcAft>
                <a:spcPts val="0"/>
              </a:spcAft>
              <a:buClr>
                <a:schemeClr val="dk2"/>
              </a:buClr>
              <a:buSzPts val="5400"/>
              <a:buNone/>
              <a:defRPr b="0" sz="5400">
                <a:solidFill>
                  <a:schemeClr val="dk2"/>
                </a:solidFill>
              </a:defRPr>
            </a:lvl1pPr>
            <a:lvl2pPr lvl="1">
              <a:spcBef>
                <a:spcPts val="0"/>
              </a:spcBef>
              <a:spcAft>
                <a:spcPts val="0"/>
              </a:spcAft>
              <a:buClr>
                <a:schemeClr val="dk2"/>
              </a:buClr>
              <a:buSzPts val="5400"/>
              <a:buNone/>
              <a:defRPr b="0" sz="5400">
                <a:solidFill>
                  <a:schemeClr val="dk2"/>
                </a:solidFill>
              </a:defRPr>
            </a:lvl2pPr>
            <a:lvl3pPr lvl="2">
              <a:spcBef>
                <a:spcPts val="0"/>
              </a:spcBef>
              <a:spcAft>
                <a:spcPts val="0"/>
              </a:spcAft>
              <a:buClr>
                <a:schemeClr val="dk2"/>
              </a:buClr>
              <a:buSzPts val="5400"/>
              <a:buNone/>
              <a:defRPr b="0" sz="5400">
                <a:solidFill>
                  <a:schemeClr val="dk2"/>
                </a:solidFill>
              </a:defRPr>
            </a:lvl3pPr>
            <a:lvl4pPr lvl="3">
              <a:spcBef>
                <a:spcPts val="0"/>
              </a:spcBef>
              <a:spcAft>
                <a:spcPts val="0"/>
              </a:spcAft>
              <a:buClr>
                <a:schemeClr val="dk2"/>
              </a:buClr>
              <a:buSzPts val="5400"/>
              <a:buNone/>
              <a:defRPr b="0" sz="5400">
                <a:solidFill>
                  <a:schemeClr val="dk2"/>
                </a:solidFill>
              </a:defRPr>
            </a:lvl4pPr>
            <a:lvl5pPr lvl="4">
              <a:spcBef>
                <a:spcPts val="0"/>
              </a:spcBef>
              <a:spcAft>
                <a:spcPts val="0"/>
              </a:spcAft>
              <a:buClr>
                <a:schemeClr val="dk2"/>
              </a:buClr>
              <a:buSzPts val="5400"/>
              <a:buNone/>
              <a:defRPr b="0" sz="5400">
                <a:solidFill>
                  <a:schemeClr val="dk2"/>
                </a:solidFill>
              </a:defRPr>
            </a:lvl5pPr>
            <a:lvl6pPr lvl="5">
              <a:spcBef>
                <a:spcPts val="0"/>
              </a:spcBef>
              <a:spcAft>
                <a:spcPts val="0"/>
              </a:spcAft>
              <a:buClr>
                <a:schemeClr val="dk2"/>
              </a:buClr>
              <a:buSzPts val="5400"/>
              <a:buNone/>
              <a:defRPr b="0" sz="5400">
                <a:solidFill>
                  <a:schemeClr val="dk2"/>
                </a:solidFill>
              </a:defRPr>
            </a:lvl6pPr>
            <a:lvl7pPr lvl="6">
              <a:spcBef>
                <a:spcPts val="0"/>
              </a:spcBef>
              <a:spcAft>
                <a:spcPts val="0"/>
              </a:spcAft>
              <a:buClr>
                <a:schemeClr val="dk2"/>
              </a:buClr>
              <a:buSzPts val="5400"/>
              <a:buNone/>
              <a:defRPr b="0" sz="5400">
                <a:solidFill>
                  <a:schemeClr val="dk2"/>
                </a:solidFill>
              </a:defRPr>
            </a:lvl7pPr>
            <a:lvl8pPr lvl="7">
              <a:spcBef>
                <a:spcPts val="0"/>
              </a:spcBef>
              <a:spcAft>
                <a:spcPts val="0"/>
              </a:spcAft>
              <a:buClr>
                <a:schemeClr val="dk2"/>
              </a:buClr>
              <a:buSzPts val="5400"/>
              <a:buNone/>
              <a:defRPr b="0" sz="5400">
                <a:solidFill>
                  <a:schemeClr val="dk2"/>
                </a:solidFill>
              </a:defRPr>
            </a:lvl8pPr>
            <a:lvl9pPr lvl="8">
              <a:spcBef>
                <a:spcPts val="0"/>
              </a:spcBef>
              <a:spcAft>
                <a:spcPts val="0"/>
              </a:spcAft>
              <a:buClr>
                <a:schemeClr val="dk2"/>
              </a:buClr>
              <a:buSzPts val="5400"/>
              <a:buNone/>
              <a:defRPr b="0" sz="5400">
                <a:solidFill>
                  <a:schemeClr val="dk2"/>
                </a:solidFill>
              </a:defRPr>
            </a:lvl9pPr>
          </a:lstStyle>
          <a:p/>
        </p:txBody>
      </p:sp>
      <p:sp>
        <p:nvSpPr>
          <p:cNvPr id="44" name="Google Shape;44;p8"/>
          <p:cNvSpPr txBox="1"/>
          <p:nvPr>
            <p:ph idx="12" type="sldNum"/>
          </p:nvPr>
        </p:nvSpPr>
        <p:spPr>
          <a:xfrm>
            <a:off x="7201589" y="9119180"/>
            <a:ext cx="466500" cy="769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45" name="Shape 45"/>
        <p:cNvGrpSpPr/>
        <p:nvPr/>
      </p:nvGrpSpPr>
      <p:grpSpPr>
        <a:xfrm>
          <a:off x="0" y="0"/>
          <a:ext cx="0" cy="0"/>
          <a:chOff x="0" y="0"/>
          <a:chExt cx="0" cy="0"/>
        </a:xfrm>
      </p:grpSpPr>
      <p:sp>
        <p:nvSpPr>
          <p:cNvPr id="46" name="Google Shape;46;p9"/>
          <p:cNvSpPr/>
          <p:nvPr/>
        </p:nvSpPr>
        <p:spPr>
          <a:xfrm>
            <a:off x="3886200" y="0"/>
            <a:ext cx="3886200" cy="10058400"/>
          </a:xfrm>
          <a:prstGeom prst="rect">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cxnSp>
        <p:nvCxnSpPr>
          <p:cNvPr id="47" name="Google Shape;47;p9"/>
          <p:cNvCxnSpPr/>
          <p:nvPr/>
        </p:nvCxnSpPr>
        <p:spPr>
          <a:xfrm>
            <a:off x="4275224" y="8791200"/>
            <a:ext cx="398100" cy="0"/>
          </a:xfrm>
          <a:prstGeom prst="straightConnector1">
            <a:avLst/>
          </a:prstGeom>
          <a:noFill/>
          <a:ln cap="flat" cmpd="sng" w="19050">
            <a:solidFill>
              <a:schemeClr val="lt1"/>
            </a:solidFill>
            <a:prstDash val="solid"/>
            <a:round/>
            <a:headEnd len="sm" w="sm" type="none"/>
            <a:tailEnd len="sm" w="sm" type="none"/>
          </a:ln>
        </p:spPr>
      </p:cxnSp>
      <p:sp>
        <p:nvSpPr>
          <p:cNvPr id="48" name="Google Shape;48;p9"/>
          <p:cNvSpPr txBox="1"/>
          <p:nvPr>
            <p:ph type="title"/>
          </p:nvPr>
        </p:nvSpPr>
        <p:spPr>
          <a:xfrm>
            <a:off x="225675" y="2033142"/>
            <a:ext cx="3438300" cy="3277200"/>
          </a:xfrm>
          <a:prstGeom prst="rect">
            <a:avLst/>
          </a:prstGeom>
        </p:spPr>
        <p:txBody>
          <a:bodyPr anchorCtr="0" anchor="b" bIns="91425" lIns="91425" spcFirstLastPara="1" rIns="91425" wrap="square" tIns="91425">
            <a:no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49" name="Google Shape;49;p9"/>
          <p:cNvSpPr txBox="1"/>
          <p:nvPr>
            <p:ph idx="1" type="subTitle"/>
          </p:nvPr>
        </p:nvSpPr>
        <p:spPr>
          <a:xfrm>
            <a:off x="225675" y="5332556"/>
            <a:ext cx="3438300" cy="24153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50" name="Google Shape;50;p9"/>
          <p:cNvSpPr txBox="1"/>
          <p:nvPr>
            <p:ph idx="2" type="body"/>
          </p:nvPr>
        </p:nvSpPr>
        <p:spPr>
          <a:xfrm>
            <a:off x="4198575" y="1416213"/>
            <a:ext cx="3261300" cy="7226100"/>
          </a:xfrm>
          <a:prstGeom prst="rect">
            <a:avLst/>
          </a:prstGeom>
        </p:spPr>
        <p:txBody>
          <a:bodyPr anchorCtr="0" anchor="ctr" bIns="91425" lIns="91425" spcFirstLastPara="1" rIns="91425" wrap="square" tIns="91425">
            <a:noAutofit/>
          </a:bodyPr>
          <a:lstStyle>
            <a:lvl1pPr indent="-342900" lvl="0" marL="457200">
              <a:spcBef>
                <a:spcPts val="0"/>
              </a:spcBef>
              <a:spcAft>
                <a:spcPts val="0"/>
              </a:spcAft>
              <a:buClr>
                <a:schemeClr val="lt1"/>
              </a:buClr>
              <a:buSzPts val="1800"/>
              <a:buChar char="●"/>
              <a:defRPr>
                <a:solidFill>
                  <a:schemeClr val="lt1"/>
                </a:solidFill>
              </a:defRPr>
            </a:lvl1pPr>
            <a:lvl2pPr indent="-317500" lvl="1" marL="914400">
              <a:spcBef>
                <a:spcPts val="1600"/>
              </a:spcBef>
              <a:spcAft>
                <a:spcPts val="0"/>
              </a:spcAft>
              <a:buClr>
                <a:schemeClr val="lt1"/>
              </a:buClr>
              <a:buSzPts val="1400"/>
              <a:buChar char="○"/>
              <a:defRPr>
                <a:solidFill>
                  <a:schemeClr val="lt1"/>
                </a:solidFill>
              </a:defRPr>
            </a:lvl2pPr>
            <a:lvl3pPr indent="-317500" lvl="2" marL="1371600">
              <a:spcBef>
                <a:spcPts val="1600"/>
              </a:spcBef>
              <a:spcAft>
                <a:spcPts val="0"/>
              </a:spcAft>
              <a:buClr>
                <a:schemeClr val="lt1"/>
              </a:buClr>
              <a:buSzPts val="1400"/>
              <a:buChar char="■"/>
              <a:defRPr>
                <a:solidFill>
                  <a:schemeClr val="lt1"/>
                </a:solidFill>
              </a:defRPr>
            </a:lvl3pPr>
            <a:lvl4pPr indent="-317500" lvl="3" marL="1828800">
              <a:spcBef>
                <a:spcPts val="1600"/>
              </a:spcBef>
              <a:spcAft>
                <a:spcPts val="0"/>
              </a:spcAft>
              <a:buClr>
                <a:schemeClr val="lt1"/>
              </a:buClr>
              <a:buSzPts val="1400"/>
              <a:buChar char="●"/>
              <a:defRPr>
                <a:solidFill>
                  <a:schemeClr val="lt1"/>
                </a:solidFill>
              </a:defRPr>
            </a:lvl4pPr>
            <a:lvl5pPr indent="-317500" lvl="4" marL="2286000">
              <a:spcBef>
                <a:spcPts val="1600"/>
              </a:spcBef>
              <a:spcAft>
                <a:spcPts val="0"/>
              </a:spcAft>
              <a:buClr>
                <a:schemeClr val="lt1"/>
              </a:buClr>
              <a:buSzPts val="1400"/>
              <a:buChar char="○"/>
              <a:defRPr>
                <a:solidFill>
                  <a:schemeClr val="lt1"/>
                </a:solidFill>
              </a:defRPr>
            </a:lvl5pPr>
            <a:lvl6pPr indent="-317500" lvl="5" marL="2743200">
              <a:spcBef>
                <a:spcPts val="1600"/>
              </a:spcBef>
              <a:spcAft>
                <a:spcPts val="0"/>
              </a:spcAft>
              <a:buClr>
                <a:schemeClr val="lt1"/>
              </a:buClr>
              <a:buSzPts val="1400"/>
              <a:buChar char="■"/>
              <a:defRPr>
                <a:solidFill>
                  <a:schemeClr val="lt1"/>
                </a:solidFill>
              </a:defRPr>
            </a:lvl6pPr>
            <a:lvl7pPr indent="-317500" lvl="6" marL="3200400">
              <a:spcBef>
                <a:spcPts val="1600"/>
              </a:spcBef>
              <a:spcAft>
                <a:spcPts val="0"/>
              </a:spcAft>
              <a:buClr>
                <a:schemeClr val="lt1"/>
              </a:buClr>
              <a:buSzPts val="1400"/>
              <a:buChar char="●"/>
              <a:defRPr>
                <a:solidFill>
                  <a:schemeClr val="lt1"/>
                </a:solidFill>
              </a:defRPr>
            </a:lvl7pPr>
            <a:lvl8pPr indent="-317500" lvl="7" marL="3657600">
              <a:spcBef>
                <a:spcPts val="1600"/>
              </a:spcBef>
              <a:spcAft>
                <a:spcPts val="0"/>
              </a:spcAft>
              <a:buClr>
                <a:schemeClr val="lt1"/>
              </a:buClr>
              <a:buSzPts val="1400"/>
              <a:buChar char="○"/>
              <a:defRPr>
                <a:solidFill>
                  <a:schemeClr val="lt1"/>
                </a:solidFill>
              </a:defRPr>
            </a:lvl8pPr>
            <a:lvl9pPr indent="-317500" lvl="8" marL="4114800">
              <a:spcBef>
                <a:spcPts val="1600"/>
              </a:spcBef>
              <a:spcAft>
                <a:spcPts val="1600"/>
              </a:spcAft>
              <a:buClr>
                <a:schemeClr val="lt1"/>
              </a:buClr>
              <a:buSzPts val="1400"/>
              <a:buChar char="■"/>
              <a:defRPr>
                <a:solidFill>
                  <a:schemeClr val="lt1"/>
                </a:solidFill>
              </a:defRPr>
            </a:lvl9pPr>
          </a:lstStyle>
          <a:p/>
        </p:txBody>
      </p:sp>
      <p:sp>
        <p:nvSpPr>
          <p:cNvPr id="51" name="Google Shape;51;p9"/>
          <p:cNvSpPr txBox="1"/>
          <p:nvPr>
            <p:ph idx="12" type="sldNum"/>
          </p:nvPr>
        </p:nvSpPr>
        <p:spPr>
          <a:xfrm>
            <a:off x="7201589" y="9119180"/>
            <a:ext cx="466500" cy="769800"/>
          </a:xfrm>
          <a:prstGeom prst="rect">
            <a:avLst/>
          </a:prstGeom>
        </p:spPr>
        <p:txBody>
          <a:bodyPr anchorCtr="0" anchor="ctr" bIns="91425" lIns="91425" spcFirstLastPara="1" rIns="91425" wrap="square" tIns="91425">
            <a:no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52" name="Shape 52"/>
        <p:cNvGrpSpPr/>
        <p:nvPr/>
      </p:nvGrpSpPr>
      <p:grpSpPr>
        <a:xfrm>
          <a:off x="0" y="0"/>
          <a:ext cx="0" cy="0"/>
          <a:chOff x="0" y="0"/>
          <a:chExt cx="0" cy="0"/>
        </a:xfrm>
      </p:grpSpPr>
      <p:sp>
        <p:nvSpPr>
          <p:cNvPr id="53" name="Google Shape;53;p10"/>
          <p:cNvSpPr txBox="1"/>
          <p:nvPr>
            <p:ph idx="1" type="body"/>
          </p:nvPr>
        </p:nvSpPr>
        <p:spPr>
          <a:xfrm>
            <a:off x="264945" y="8273418"/>
            <a:ext cx="5099100" cy="1170900"/>
          </a:xfrm>
          <a:prstGeom prst="rect">
            <a:avLst/>
          </a:prstGeom>
        </p:spPr>
        <p:txBody>
          <a:bodyPr anchorCtr="0" anchor="ctr" bIns="91425" lIns="91425" spcFirstLastPara="1" rIns="91425" wrap="square" tIns="91425">
            <a:noAutofit/>
          </a:bodyPr>
          <a:lstStyle>
            <a:lvl1pPr indent="-228600" lvl="0" marL="457200">
              <a:lnSpc>
                <a:spcPct val="100000"/>
              </a:lnSpc>
              <a:spcBef>
                <a:spcPts val="0"/>
              </a:spcBef>
              <a:spcAft>
                <a:spcPts val="0"/>
              </a:spcAft>
              <a:buSzPts val="2400"/>
              <a:buFont typeface="PT Sans Narrow"/>
              <a:buNone/>
              <a:defRPr sz="2400">
                <a:latin typeface="PT Sans Narrow"/>
                <a:ea typeface="PT Sans Narrow"/>
                <a:cs typeface="PT Sans Narrow"/>
                <a:sym typeface="PT Sans Narrow"/>
              </a:defRPr>
            </a:lvl1pPr>
          </a:lstStyle>
          <a:p/>
        </p:txBody>
      </p:sp>
      <p:sp>
        <p:nvSpPr>
          <p:cNvPr id="54" name="Google Shape;54;p10"/>
          <p:cNvSpPr txBox="1"/>
          <p:nvPr>
            <p:ph idx="12" type="sldNum"/>
          </p:nvPr>
        </p:nvSpPr>
        <p:spPr>
          <a:xfrm>
            <a:off x="7201589" y="9119180"/>
            <a:ext cx="466500" cy="769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tropic">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264945" y="870271"/>
            <a:ext cx="7242600" cy="1383300"/>
          </a:xfrm>
          <a:prstGeom prst="rect">
            <a:avLst/>
          </a:prstGeom>
          <a:noFill/>
          <a:ln>
            <a:noFill/>
          </a:ln>
        </p:spPr>
        <p:txBody>
          <a:bodyPr anchorCtr="0" anchor="t" bIns="91425" lIns="91425" spcFirstLastPara="1" rIns="91425" wrap="square" tIns="91425">
            <a:noAutofit/>
          </a:bodyPr>
          <a:lstStyle>
            <a:lvl1pPr lvl="0">
              <a:spcBef>
                <a:spcPts val="0"/>
              </a:spcBef>
              <a:spcAft>
                <a:spcPts val="0"/>
              </a:spcAft>
              <a:buClr>
                <a:schemeClr val="accent1"/>
              </a:buClr>
              <a:buSzPts val="3600"/>
              <a:buFont typeface="PT Sans Narrow"/>
              <a:buNone/>
              <a:defRPr b="1" sz="3600">
                <a:solidFill>
                  <a:schemeClr val="accent1"/>
                </a:solidFill>
                <a:latin typeface="PT Sans Narrow"/>
                <a:ea typeface="PT Sans Narrow"/>
                <a:cs typeface="PT Sans Narrow"/>
                <a:sym typeface="PT Sans Narrow"/>
              </a:defRPr>
            </a:lvl1pPr>
            <a:lvl2pPr lvl="1">
              <a:spcBef>
                <a:spcPts val="0"/>
              </a:spcBef>
              <a:spcAft>
                <a:spcPts val="0"/>
              </a:spcAft>
              <a:buClr>
                <a:schemeClr val="accent1"/>
              </a:buClr>
              <a:buSzPts val="3600"/>
              <a:buFont typeface="PT Sans Narrow"/>
              <a:buNone/>
              <a:defRPr b="1" sz="3600">
                <a:solidFill>
                  <a:schemeClr val="accent1"/>
                </a:solidFill>
                <a:latin typeface="PT Sans Narrow"/>
                <a:ea typeface="PT Sans Narrow"/>
                <a:cs typeface="PT Sans Narrow"/>
                <a:sym typeface="PT Sans Narrow"/>
              </a:defRPr>
            </a:lvl2pPr>
            <a:lvl3pPr lvl="2">
              <a:spcBef>
                <a:spcPts val="0"/>
              </a:spcBef>
              <a:spcAft>
                <a:spcPts val="0"/>
              </a:spcAft>
              <a:buClr>
                <a:schemeClr val="accent1"/>
              </a:buClr>
              <a:buSzPts val="3600"/>
              <a:buFont typeface="PT Sans Narrow"/>
              <a:buNone/>
              <a:defRPr b="1" sz="3600">
                <a:solidFill>
                  <a:schemeClr val="accent1"/>
                </a:solidFill>
                <a:latin typeface="PT Sans Narrow"/>
                <a:ea typeface="PT Sans Narrow"/>
                <a:cs typeface="PT Sans Narrow"/>
                <a:sym typeface="PT Sans Narrow"/>
              </a:defRPr>
            </a:lvl3pPr>
            <a:lvl4pPr lvl="3">
              <a:spcBef>
                <a:spcPts val="0"/>
              </a:spcBef>
              <a:spcAft>
                <a:spcPts val="0"/>
              </a:spcAft>
              <a:buClr>
                <a:schemeClr val="accent1"/>
              </a:buClr>
              <a:buSzPts val="3600"/>
              <a:buFont typeface="PT Sans Narrow"/>
              <a:buNone/>
              <a:defRPr b="1" sz="3600">
                <a:solidFill>
                  <a:schemeClr val="accent1"/>
                </a:solidFill>
                <a:latin typeface="PT Sans Narrow"/>
                <a:ea typeface="PT Sans Narrow"/>
                <a:cs typeface="PT Sans Narrow"/>
                <a:sym typeface="PT Sans Narrow"/>
              </a:defRPr>
            </a:lvl4pPr>
            <a:lvl5pPr lvl="4">
              <a:spcBef>
                <a:spcPts val="0"/>
              </a:spcBef>
              <a:spcAft>
                <a:spcPts val="0"/>
              </a:spcAft>
              <a:buClr>
                <a:schemeClr val="accent1"/>
              </a:buClr>
              <a:buSzPts val="3600"/>
              <a:buFont typeface="PT Sans Narrow"/>
              <a:buNone/>
              <a:defRPr b="1" sz="3600">
                <a:solidFill>
                  <a:schemeClr val="accent1"/>
                </a:solidFill>
                <a:latin typeface="PT Sans Narrow"/>
                <a:ea typeface="PT Sans Narrow"/>
                <a:cs typeface="PT Sans Narrow"/>
                <a:sym typeface="PT Sans Narrow"/>
              </a:defRPr>
            </a:lvl5pPr>
            <a:lvl6pPr lvl="5">
              <a:spcBef>
                <a:spcPts val="0"/>
              </a:spcBef>
              <a:spcAft>
                <a:spcPts val="0"/>
              </a:spcAft>
              <a:buClr>
                <a:schemeClr val="accent1"/>
              </a:buClr>
              <a:buSzPts val="3600"/>
              <a:buFont typeface="PT Sans Narrow"/>
              <a:buNone/>
              <a:defRPr b="1" sz="3600">
                <a:solidFill>
                  <a:schemeClr val="accent1"/>
                </a:solidFill>
                <a:latin typeface="PT Sans Narrow"/>
                <a:ea typeface="PT Sans Narrow"/>
                <a:cs typeface="PT Sans Narrow"/>
                <a:sym typeface="PT Sans Narrow"/>
              </a:defRPr>
            </a:lvl6pPr>
            <a:lvl7pPr lvl="6">
              <a:spcBef>
                <a:spcPts val="0"/>
              </a:spcBef>
              <a:spcAft>
                <a:spcPts val="0"/>
              </a:spcAft>
              <a:buClr>
                <a:schemeClr val="accent1"/>
              </a:buClr>
              <a:buSzPts val="3600"/>
              <a:buFont typeface="PT Sans Narrow"/>
              <a:buNone/>
              <a:defRPr b="1" sz="3600">
                <a:solidFill>
                  <a:schemeClr val="accent1"/>
                </a:solidFill>
                <a:latin typeface="PT Sans Narrow"/>
                <a:ea typeface="PT Sans Narrow"/>
                <a:cs typeface="PT Sans Narrow"/>
                <a:sym typeface="PT Sans Narrow"/>
              </a:defRPr>
            </a:lvl7pPr>
            <a:lvl8pPr lvl="7">
              <a:spcBef>
                <a:spcPts val="0"/>
              </a:spcBef>
              <a:spcAft>
                <a:spcPts val="0"/>
              </a:spcAft>
              <a:buClr>
                <a:schemeClr val="accent1"/>
              </a:buClr>
              <a:buSzPts val="3600"/>
              <a:buFont typeface="PT Sans Narrow"/>
              <a:buNone/>
              <a:defRPr b="1" sz="3600">
                <a:solidFill>
                  <a:schemeClr val="accent1"/>
                </a:solidFill>
                <a:latin typeface="PT Sans Narrow"/>
                <a:ea typeface="PT Sans Narrow"/>
                <a:cs typeface="PT Sans Narrow"/>
                <a:sym typeface="PT Sans Narrow"/>
              </a:defRPr>
            </a:lvl8pPr>
            <a:lvl9pPr lvl="8">
              <a:spcBef>
                <a:spcPts val="0"/>
              </a:spcBef>
              <a:spcAft>
                <a:spcPts val="0"/>
              </a:spcAft>
              <a:buClr>
                <a:schemeClr val="accent1"/>
              </a:buClr>
              <a:buSzPts val="3600"/>
              <a:buFont typeface="PT Sans Narrow"/>
              <a:buNone/>
              <a:defRPr b="1" sz="3600">
                <a:solidFill>
                  <a:schemeClr val="accent1"/>
                </a:solidFill>
                <a:latin typeface="PT Sans Narrow"/>
                <a:ea typeface="PT Sans Narrow"/>
                <a:cs typeface="PT Sans Narrow"/>
                <a:sym typeface="PT Sans Narrow"/>
              </a:defRPr>
            </a:lvl9pPr>
          </a:lstStyle>
          <a:p/>
        </p:txBody>
      </p:sp>
      <p:sp>
        <p:nvSpPr>
          <p:cNvPr id="7" name="Google Shape;7;p1"/>
          <p:cNvSpPr txBox="1"/>
          <p:nvPr>
            <p:ph idx="1" type="body"/>
          </p:nvPr>
        </p:nvSpPr>
        <p:spPr>
          <a:xfrm>
            <a:off x="264945" y="2476369"/>
            <a:ext cx="7242600" cy="6458700"/>
          </a:xfrm>
          <a:prstGeom prst="rect">
            <a:avLst/>
          </a:prstGeom>
          <a:noFill/>
          <a:ln>
            <a:noFill/>
          </a:ln>
        </p:spPr>
        <p:txBody>
          <a:bodyPr anchorCtr="0" anchor="t" bIns="91425" lIns="91425" spcFirstLastPara="1" rIns="91425" wrap="square" tIns="91425">
            <a:noAutofit/>
          </a:bodyPr>
          <a:lstStyle>
            <a:lvl1pPr indent="-342900" lvl="0" marL="457200">
              <a:lnSpc>
                <a:spcPct val="115000"/>
              </a:lnSpc>
              <a:spcBef>
                <a:spcPts val="0"/>
              </a:spcBef>
              <a:spcAft>
                <a:spcPts val="0"/>
              </a:spcAft>
              <a:buClr>
                <a:schemeClr val="dk2"/>
              </a:buClr>
              <a:buSzPts val="1800"/>
              <a:buFont typeface="Open Sans"/>
              <a:buChar char="●"/>
              <a:defRPr sz="1800">
                <a:solidFill>
                  <a:schemeClr val="dk2"/>
                </a:solidFill>
                <a:latin typeface="Open Sans"/>
                <a:ea typeface="Open Sans"/>
                <a:cs typeface="Open Sans"/>
                <a:sym typeface="Open Sans"/>
              </a:defRPr>
            </a:lvl1pPr>
            <a:lvl2pPr indent="-317500" lvl="1" marL="914400">
              <a:lnSpc>
                <a:spcPct val="115000"/>
              </a:lnSpc>
              <a:spcBef>
                <a:spcPts val="1600"/>
              </a:spcBef>
              <a:spcAft>
                <a:spcPts val="0"/>
              </a:spcAft>
              <a:buClr>
                <a:schemeClr val="dk2"/>
              </a:buClr>
              <a:buSzPts val="1400"/>
              <a:buFont typeface="Open Sans"/>
              <a:buChar char="○"/>
              <a:defRPr>
                <a:solidFill>
                  <a:schemeClr val="dk2"/>
                </a:solidFill>
                <a:latin typeface="Open Sans"/>
                <a:ea typeface="Open Sans"/>
                <a:cs typeface="Open Sans"/>
                <a:sym typeface="Open Sans"/>
              </a:defRPr>
            </a:lvl2pPr>
            <a:lvl3pPr indent="-317500" lvl="2" marL="1371600">
              <a:lnSpc>
                <a:spcPct val="115000"/>
              </a:lnSpc>
              <a:spcBef>
                <a:spcPts val="1600"/>
              </a:spcBef>
              <a:spcAft>
                <a:spcPts val="0"/>
              </a:spcAft>
              <a:buClr>
                <a:schemeClr val="dk2"/>
              </a:buClr>
              <a:buSzPts val="1400"/>
              <a:buFont typeface="Open Sans"/>
              <a:buChar char="■"/>
              <a:defRPr>
                <a:solidFill>
                  <a:schemeClr val="dk2"/>
                </a:solidFill>
                <a:latin typeface="Open Sans"/>
                <a:ea typeface="Open Sans"/>
                <a:cs typeface="Open Sans"/>
                <a:sym typeface="Open Sans"/>
              </a:defRPr>
            </a:lvl3pPr>
            <a:lvl4pPr indent="-317500" lvl="3" marL="1828800">
              <a:lnSpc>
                <a:spcPct val="115000"/>
              </a:lnSpc>
              <a:spcBef>
                <a:spcPts val="1600"/>
              </a:spcBef>
              <a:spcAft>
                <a:spcPts val="0"/>
              </a:spcAft>
              <a:buClr>
                <a:schemeClr val="dk2"/>
              </a:buClr>
              <a:buSzPts val="1400"/>
              <a:buFont typeface="Open Sans"/>
              <a:buChar char="●"/>
              <a:defRPr>
                <a:solidFill>
                  <a:schemeClr val="dk2"/>
                </a:solidFill>
                <a:latin typeface="Open Sans"/>
                <a:ea typeface="Open Sans"/>
                <a:cs typeface="Open Sans"/>
                <a:sym typeface="Open Sans"/>
              </a:defRPr>
            </a:lvl4pPr>
            <a:lvl5pPr indent="-317500" lvl="4" marL="2286000">
              <a:lnSpc>
                <a:spcPct val="115000"/>
              </a:lnSpc>
              <a:spcBef>
                <a:spcPts val="1600"/>
              </a:spcBef>
              <a:spcAft>
                <a:spcPts val="0"/>
              </a:spcAft>
              <a:buClr>
                <a:schemeClr val="dk2"/>
              </a:buClr>
              <a:buSzPts val="1400"/>
              <a:buFont typeface="Open Sans"/>
              <a:buChar char="○"/>
              <a:defRPr>
                <a:solidFill>
                  <a:schemeClr val="dk2"/>
                </a:solidFill>
                <a:latin typeface="Open Sans"/>
                <a:ea typeface="Open Sans"/>
                <a:cs typeface="Open Sans"/>
                <a:sym typeface="Open Sans"/>
              </a:defRPr>
            </a:lvl5pPr>
            <a:lvl6pPr indent="-317500" lvl="5" marL="2743200">
              <a:lnSpc>
                <a:spcPct val="115000"/>
              </a:lnSpc>
              <a:spcBef>
                <a:spcPts val="1600"/>
              </a:spcBef>
              <a:spcAft>
                <a:spcPts val="0"/>
              </a:spcAft>
              <a:buClr>
                <a:schemeClr val="dk2"/>
              </a:buClr>
              <a:buSzPts val="1400"/>
              <a:buFont typeface="Open Sans"/>
              <a:buChar char="■"/>
              <a:defRPr>
                <a:solidFill>
                  <a:schemeClr val="dk2"/>
                </a:solidFill>
                <a:latin typeface="Open Sans"/>
                <a:ea typeface="Open Sans"/>
                <a:cs typeface="Open Sans"/>
                <a:sym typeface="Open Sans"/>
              </a:defRPr>
            </a:lvl6pPr>
            <a:lvl7pPr indent="-317500" lvl="6" marL="3200400">
              <a:lnSpc>
                <a:spcPct val="115000"/>
              </a:lnSpc>
              <a:spcBef>
                <a:spcPts val="1600"/>
              </a:spcBef>
              <a:spcAft>
                <a:spcPts val="0"/>
              </a:spcAft>
              <a:buClr>
                <a:schemeClr val="dk2"/>
              </a:buClr>
              <a:buSzPts val="1400"/>
              <a:buFont typeface="Open Sans"/>
              <a:buChar char="●"/>
              <a:defRPr>
                <a:solidFill>
                  <a:schemeClr val="dk2"/>
                </a:solidFill>
                <a:latin typeface="Open Sans"/>
                <a:ea typeface="Open Sans"/>
                <a:cs typeface="Open Sans"/>
                <a:sym typeface="Open Sans"/>
              </a:defRPr>
            </a:lvl7pPr>
            <a:lvl8pPr indent="-317500" lvl="7" marL="3657600">
              <a:lnSpc>
                <a:spcPct val="115000"/>
              </a:lnSpc>
              <a:spcBef>
                <a:spcPts val="1600"/>
              </a:spcBef>
              <a:spcAft>
                <a:spcPts val="0"/>
              </a:spcAft>
              <a:buClr>
                <a:schemeClr val="dk2"/>
              </a:buClr>
              <a:buSzPts val="1400"/>
              <a:buFont typeface="Open Sans"/>
              <a:buChar char="○"/>
              <a:defRPr>
                <a:solidFill>
                  <a:schemeClr val="dk2"/>
                </a:solidFill>
                <a:latin typeface="Open Sans"/>
                <a:ea typeface="Open Sans"/>
                <a:cs typeface="Open Sans"/>
                <a:sym typeface="Open Sans"/>
              </a:defRPr>
            </a:lvl8pPr>
            <a:lvl9pPr indent="-317500" lvl="8" marL="4114800">
              <a:lnSpc>
                <a:spcPct val="115000"/>
              </a:lnSpc>
              <a:spcBef>
                <a:spcPts val="1600"/>
              </a:spcBef>
              <a:spcAft>
                <a:spcPts val="1600"/>
              </a:spcAft>
              <a:buClr>
                <a:schemeClr val="dk2"/>
              </a:buClr>
              <a:buSzPts val="1400"/>
              <a:buFont typeface="Open Sans"/>
              <a:buChar char="■"/>
              <a:defRPr>
                <a:solidFill>
                  <a:schemeClr val="dk2"/>
                </a:solidFill>
                <a:latin typeface="Open Sans"/>
                <a:ea typeface="Open Sans"/>
                <a:cs typeface="Open Sans"/>
                <a:sym typeface="Open Sans"/>
              </a:defRPr>
            </a:lvl9pPr>
          </a:lstStyle>
          <a:p/>
        </p:txBody>
      </p:sp>
      <p:sp>
        <p:nvSpPr>
          <p:cNvPr id="8" name="Google Shape;8;p1"/>
          <p:cNvSpPr txBox="1"/>
          <p:nvPr>
            <p:ph idx="12" type="sldNum"/>
          </p:nvPr>
        </p:nvSpPr>
        <p:spPr>
          <a:xfrm>
            <a:off x="7201589" y="9119180"/>
            <a:ext cx="466500" cy="769800"/>
          </a:xfrm>
          <a:prstGeom prst="rect">
            <a:avLst/>
          </a:prstGeom>
          <a:noFill/>
          <a:ln>
            <a:noFill/>
          </a:ln>
        </p:spPr>
        <p:txBody>
          <a:bodyPr anchorCtr="0" anchor="ctr" bIns="91425" lIns="91425" spcFirstLastPara="1" rIns="91425" wrap="square" tIns="91425">
            <a:noAutofit/>
          </a:bodyPr>
          <a:lstStyle>
            <a:lvl1pPr lvl="0" algn="r">
              <a:buNone/>
              <a:defRPr sz="1000">
                <a:solidFill>
                  <a:schemeClr val="dk2"/>
                </a:solidFill>
                <a:latin typeface="Open Sans"/>
                <a:ea typeface="Open Sans"/>
                <a:cs typeface="Open Sans"/>
                <a:sym typeface="Open Sans"/>
              </a:defRPr>
            </a:lvl1pPr>
            <a:lvl2pPr lvl="1" algn="r">
              <a:buNone/>
              <a:defRPr sz="1000">
                <a:solidFill>
                  <a:schemeClr val="dk2"/>
                </a:solidFill>
                <a:latin typeface="Open Sans"/>
                <a:ea typeface="Open Sans"/>
                <a:cs typeface="Open Sans"/>
                <a:sym typeface="Open Sans"/>
              </a:defRPr>
            </a:lvl2pPr>
            <a:lvl3pPr lvl="2" algn="r">
              <a:buNone/>
              <a:defRPr sz="1000">
                <a:solidFill>
                  <a:schemeClr val="dk2"/>
                </a:solidFill>
                <a:latin typeface="Open Sans"/>
                <a:ea typeface="Open Sans"/>
                <a:cs typeface="Open Sans"/>
                <a:sym typeface="Open Sans"/>
              </a:defRPr>
            </a:lvl3pPr>
            <a:lvl4pPr lvl="3" algn="r">
              <a:buNone/>
              <a:defRPr sz="1000">
                <a:solidFill>
                  <a:schemeClr val="dk2"/>
                </a:solidFill>
                <a:latin typeface="Open Sans"/>
                <a:ea typeface="Open Sans"/>
                <a:cs typeface="Open Sans"/>
                <a:sym typeface="Open Sans"/>
              </a:defRPr>
            </a:lvl4pPr>
            <a:lvl5pPr lvl="4" algn="r">
              <a:buNone/>
              <a:defRPr sz="1000">
                <a:solidFill>
                  <a:schemeClr val="dk2"/>
                </a:solidFill>
                <a:latin typeface="Open Sans"/>
                <a:ea typeface="Open Sans"/>
                <a:cs typeface="Open Sans"/>
                <a:sym typeface="Open Sans"/>
              </a:defRPr>
            </a:lvl5pPr>
            <a:lvl6pPr lvl="5" algn="r">
              <a:buNone/>
              <a:defRPr sz="1000">
                <a:solidFill>
                  <a:schemeClr val="dk2"/>
                </a:solidFill>
                <a:latin typeface="Open Sans"/>
                <a:ea typeface="Open Sans"/>
                <a:cs typeface="Open Sans"/>
                <a:sym typeface="Open Sans"/>
              </a:defRPr>
            </a:lvl6pPr>
            <a:lvl7pPr lvl="6" algn="r">
              <a:buNone/>
              <a:defRPr sz="1000">
                <a:solidFill>
                  <a:schemeClr val="dk2"/>
                </a:solidFill>
                <a:latin typeface="Open Sans"/>
                <a:ea typeface="Open Sans"/>
                <a:cs typeface="Open Sans"/>
                <a:sym typeface="Open Sans"/>
              </a:defRPr>
            </a:lvl7pPr>
            <a:lvl8pPr lvl="7" algn="r">
              <a:buNone/>
              <a:defRPr sz="1000">
                <a:solidFill>
                  <a:schemeClr val="dk2"/>
                </a:solidFill>
                <a:latin typeface="Open Sans"/>
                <a:ea typeface="Open Sans"/>
                <a:cs typeface="Open Sans"/>
                <a:sym typeface="Open Sans"/>
              </a:defRPr>
            </a:lvl8pPr>
            <a:lvl9pPr lvl="8" algn="r">
              <a:buNone/>
              <a:defRPr sz="1000">
                <a:solidFill>
                  <a:schemeClr val="dk2"/>
                </a:solidFill>
                <a:latin typeface="Open Sans"/>
                <a:ea typeface="Open Sans"/>
                <a:cs typeface="Open Sans"/>
                <a:sym typeface="Open Sans"/>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5" name="Shape 65"/>
        <p:cNvGrpSpPr/>
        <p:nvPr/>
      </p:nvGrpSpPr>
      <p:grpSpPr>
        <a:xfrm>
          <a:off x="0" y="0"/>
          <a:ext cx="0" cy="0"/>
          <a:chOff x="0" y="0"/>
          <a:chExt cx="0" cy="0"/>
        </a:xfrm>
      </p:grpSpPr>
      <p:sp>
        <p:nvSpPr>
          <p:cNvPr id="66" name="Google Shape;66;p13"/>
          <p:cNvSpPr txBox="1"/>
          <p:nvPr>
            <p:ph type="title"/>
          </p:nvPr>
        </p:nvSpPr>
        <p:spPr>
          <a:xfrm>
            <a:off x="357150" y="405450"/>
            <a:ext cx="7058100" cy="7290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solidFill>
                  <a:srgbClr val="BF5700"/>
                </a:solidFill>
                <a:latin typeface="Libre Franklin"/>
                <a:ea typeface="Libre Franklin"/>
                <a:cs typeface="Libre Franklin"/>
                <a:sym typeface="Libre Franklin"/>
              </a:rPr>
              <a:t>Gender Identity</a:t>
            </a:r>
            <a:endParaRPr>
              <a:latin typeface="Libre Franklin"/>
              <a:ea typeface="Libre Franklin"/>
              <a:cs typeface="Libre Franklin"/>
              <a:sym typeface="Libre Franklin"/>
            </a:endParaRPr>
          </a:p>
        </p:txBody>
      </p:sp>
      <p:sp>
        <p:nvSpPr>
          <p:cNvPr id="67" name="Google Shape;67;p13"/>
          <p:cNvSpPr txBox="1"/>
          <p:nvPr>
            <p:ph idx="1" type="body"/>
          </p:nvPr>
        </p:nvSpPr>
        <p:spPr>
          <a:xfrm>
            <a:off x="264950" y="1152525"/>
            <a:ext cx="7242600" cy="1445400"/>
          </a:xfrm>
          <a:prstGeom prst="rect">
            <a:avLst/>
          </a:prstGeom>
        </p:spPr>
        <p:txBody>
          <a:bodyPr anchorCtr="0" anchor="t" bIns="91425" lIns="91425" spcFirstLastPara="1" rIns="91425" wrap="square" tIns="91425">
            <a:noAutofit/>
          </a:bodyPr>
          <a:lstStyle/>
          <a:p>
            <a:pPr indent="0" lvl="0" marL="0" rtl="0" algn="l">
              <a:spcBef>
                <a:spcPts val="0"/>
              </a:spcBef>
              <a:spcAft>
                <a:spcPts val="1600"/>
              </a:spcAft>
              <a:buNone/>
            </a:pPr>
            <a:r>
              <a:rPr lang="en">
                <a:solidFill>
                  <a:srgbClr val="333F48"/>
                </a:solidFill>
                <a:latin typeface="Libre Franklin"/>
                <a:ea typeface="Libre Franklin"/>
                <a:cs typeface="Libre Franklin"/>
                <a:sym typeface="Libre Franklin"/>
              </a:rPr>
              <a:t>A person’s </a:t>
            </a:r>
            <a:r>
              <a:rPr b="1" lang="en">
                <a:solidFill>
                  <a:srgbClr val="333F48"/>
                </a:solidFill>
                <a:latin typeface="Libre Franklin"/>
                <a:ea typeface="Libre Franklin"/>
                <a:cs typeface="Libre Franklin"/>
                <a:sym typeface="Libre Franklin"/>
              </a:rPr>
              <a:t>gender identity</a:t>
            </a:r>
            <a:r>
              <a:rPr lang="en">
                <a:solidFill>
                  <a:srgbClr val="333F48"/>
                </a:solidFill>
                <a:latin typeface="Libre Franklin"/>
                <a:ea typeface="Libre Franklin"/>
                <a:cs typeface="Libre Franklin"/>
                <a:sym typeface="Libre Franklin"/>
              </a:rPr>
              <a:t> is that person’s sense of themselves as a man or woman (or boy or girl, if the person is a child). Some people do not have the same gender identity as the sex they were assigned at birth. </a:t>
            </a:r>
            <a:endParaRPr>
              <a:solidFill>
                <a:srgbClr val="333F48"/>
              </a:solidFill>
              <a:latin typeface="Libre Franklin"/>
              <a:ea typeface="Libre Franklin"/>
              <a:cs typeface="Libre Franklin"/>
              <a:sym typeface="Libre Franklin"/>
            </a:endParaRPr>
          </a:p>
        </p:txBody>
      </p:sp>
      <p:sp>
        <p:nvSpPr>
          <p:cNvPr id="68" name="Google Shape;68;p13"/>
          <p:cNvSpPr txBox="1"/>
          <p:nvPr/>
        </p:nvSpPr>
        <p:spPr>
          <a:xfrm>
            <a:off x="357150" y="2620725"/>
            <a:ext cx="3295500" cy="2489100"/>
          </a:xfrm>
          <a:prstGeom prst="rect">
            <a:avLst/>
          </a:prstGeom>
          <a:solidFill>
            <a:srgbClr val="FF9800"/>
          </a:solid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a:latin typeface="Libre Franklin"/>
                <a:ea typeface="Libre Franklin"/>
                <a:cs typeface="Libre Franklin"/>
                <a:sym typeface="Libre Franklin"/>
              </a:rPr>
              <a:t>Transgender</a:t>
            </a:r>
            <a:endParaRPr b="1">
              <a:latin typeface="Libre Franklin"/>
              <a:ea typeface="Libre Franklin"/>
              <a:cs typeface="Libre Franklin"/>
              <a:sym typeface="Libre Franklin"/>
            </a:endParaRPr>
          </a:p>
          <a:p>
            <a:pPr indent="0" lvl="0" marL="0" rtl="0" algn="l">
              <a:spcBef>
                <a:spcPts val="0"/>
              </a:spcBef>
              <a:spcAft>
                <a:spcPts val="0"/>
              </a:spcAft>
              <a:buNone/>
            </a:pPr>
            <a:r>
              <a:rPr lang="en">
                <a:latin typeface="Libre Franklin"/>
                <a:ea typeface="Libre Franklin"/>
                <a:cs typeface="Libre Franklin"/>
                <a:sym typeface="Libre Franklin"/>
              </a:rPr>
              <a:t>The person identifies with a different gender than their sex assigned at birth. </a:t>
            </a:r>
            <a:endParaRPr>
              <a:latin typeface="Libre Franklin"/>
              <a:ea typeface="Libre Franklin"/>
              <a:cs typeface="Libre Franklin"/>
              <a:sym typeface="Libre Franklin"/>
            </a:endParaRPr>
          </a:p>
          <a:p>
            <a:pPr indent="0" lvl="0" marL="0" rtl="0" algn="l">
              <a:spcBef>
                <a:spcPts val="0"/>
              </a:spcBef>
              <a:spcAft>
                <a:spcPts val="0"/>
              </a:spcAft>
              <a:buNone/>
            </a:pPr>
            <a:r>
              <a:t/>
            </a:r>
            <a:endParaRPr b="1">
              <a:latin typeface="Libre Franklin"/>
              <a:ea typeface="Libre Franklin"/>
              <a:cs typeface="Libre Franklin"/>
              <a:sym typeface="Libre Franklin"/>
            </a:endParaRPr>
          </a:p>
          <a:p>
            <a:pPr indent="0" lvl="0" marL="0" rtl="0" algn="l">
              <a:spcBef>
                <a:spcPts val="0"/>
              </a:spcBef>
              <a:spcAft>
                <a:spcPts val="0"/>
              </a:spcAft>
              <a:buNone/>
            </a:pPr>
            <a:r>
              <a:rPr b="1" lang="en">
                <a:latin typeface="Libre Franklin"/>
                <a:ea typeface="Libre Franklin"/>
                <a:cs typeface="Libre Franklin"/>
                <a:sym typeface="Libre Franklin"/>
              </a:rPr>
              <a:t>Trans man </a:t>
            </a:r>
            <a:r>
              <a:rPr lang="en">
                <a:latin typeface="Libre Franklin"/>
                <a:ea typeface="Libre Franklin"/>
                <a:cs typeface="Libre Franklin"/>
                <a:sym typeface="Libre Franklin"/>
              </a:rPr>
              <a:t>- assigned female at birth, and identifies as a man</a:t>
            </a:r>
            <a:endParaRPr>
              <a:latin typeface="Libre Franklin"/>
              <a:ea typeface="Libre Franklin"/>
              <a:cs typeface="Libre Franklin"/>
              <a:sym typeface="Libre Franklin"/>
            </a:endParaRPr>
          </a:p>
          <a:p>
            <a:pPr indent="0" lvl="0" marL="0" rtl="0" algn="l">
              <a:spcBef>
                <a:spcPts val="0"/>
              </a:spcBef>
              <a:spcAft>
                <a:spcPts val="0"/>
              </a:spcAft>
              <a:buNone/>
            </a:pPr>
            <a:r>
              <a:t/>
            </a:r>
            <a:endParaRPr b="1">
              <a:latin typeface="Libre Franklin"/>
              <a:ea typeface="Libre Franklin"/>
              <a:cs typeface="Libre Franklin"/>
              <a:sym typeface="Libre Franklin"/>
            </a:endParaRPr>
          </a:p>
          <a:p>
            <a:pPr indent="0" lvl="0" marL="0" rtl="0" algn="l">
              <a:spcBef>
                <a:spcPts val="0"/>
              </a:spcBef>
              <a:spcAft>
                <a:spcPts val="0"/>
              </a:spcAft>
              <a:buNone/>
            </a:pPr>
            <a:r>
              <a:rPr b="1" lang="en">
                <a:latin typeface="Libre Franklin"/>
                <a:ea typeface="Libre Franklin"/>
                <a:cs typeface="Libre Franklin"/>
                <a:sym typeface="Libre Franklin"/>
              </a:rPr>
              <a:t>Trans woman </a:t>
            </a:r>
            <a:r>
              <a:rPr lang="en">
                <a:latin typeface="Libre Franklin"/>
                <a:ea typeface="Libre Franklin"/>
                <a:cs typeface="Libre Franklin"/>
                <a:sym typeface="Libre Franklin"/>
              </a:rPr>
              <a:t>- assigned male at birth, and identifies as a woman</a:t>
            </a:r>
            <a:endParaRPr>
              <a:latin typeface="Libre Franklin"/>
              <a:ea typeface="Libre Franklin"/>
              <a:cs typeface="Libre Franklin"/>
              <a:sym typeface="Libre Franklin"/>
            </a:endParaRPr>
          </a:p>
        </p:txBody>
      </p:sp>
      <p:sp>
        <p:nvSpPr>
          <p:cNvPr id="69" name="Google Shape;69;p13"/>
          <p:cNvSpPr txBox="1"/>
          <p:nvPr/>
        </p:nvSpPr>
        <p:spPr>
          <a:xfrm>
            <a:off x="3886200" y="2620725"/>
            <a:ext cx="3529200" cy="1356900"/>
          </a:xfrm>
          <a:prstGeom prst="rect">
            <a:avLst/>
          </a:prstGeom>
          <a:solidFill>
            <a:srgbClr val="BF5700"/>
          </a:solid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FFFFFF"/>
                </a:solidFill>
                <a:latin typeface="Libre Franklin"/>
                <a:ea typeface="Libre Franklin"/>
                <a:cs typeface="Libre Franklin"/>
                <a:sym typeface="Libre Franklin"/>
              </a:rPr>
              <a:t>Non-binary</a:t>
            </a:r>
            <a:endParaRPr b="1">
              <a:solidFill>
                <a:srgbClr val="FFFFFF"/>
              </a:solidFill>
              <a:latin typeface="Libre Franklin"/>
              <a:ea typeface="Libre Franklin"/>
              <a:cs typeface="Libre Franklin"/>
              <a:sym typeface="Libre Franklin"/>
            </a:endParaRPr>
          </a:p>
          <a:p>
            <a:pPr indent="0" lvl="0" marL="0" rtl="0" algn="l">
              <a:spcBef>
                <a:spcPts val="0"/>
              </a:spcBef>
              <a:spcAft>
                <a:spcPts val="0"/>
              </a:spcAft>
              <a:buNone/>
            </a:pPr>
            <a:r>
              <a:rPr lang="en">
                <a:solidFill>
                  <a:srgbClr val="FFFFFF"/>
                </a:solidFill>
                <a:latin typeface="Libre Franklin"/>
                <a:ea typeface="Libre Franklin"/>
                <a:cs typeface="Libre Franklin"/>
                <a:sym typeface="Libre Franklin"/>
              </a:rPr>
              <a:t>The person does not think of themselves as exclusively a man or exclusively a woman (if a child, exclusively a girl or boy).</a:t>
            </a:r>
            <a:endParaRPr>
              <a:solidFill>
                <a:srgbClr val="FFFFFF"/>
              </a:solidFill>
              <a:latin typeface="Libre Franklin"/>
              <a:ea typeface="Libre Franklin"/>
              <a:cs typeface="Libre Franklin"/>
              <a:sym typeface="Libre Franklin"/>
            </a:endParaRPr>
          </a:p>
        </p:txBody>
      </p:sp>
      <p:sp>
        <p:nvSpPr>
          <p:cNvPr id="70" name="Google Shape;70;p13"/>
          <p:cNvSpPr txBox="1"/>
          <p:nvPr/>
        </p:nvSpPr>
        <p:spPr>
          <a:xfrm>
            <a:off x="374750" y="7675275"/>
            <a:ext cx="7040400" cy="975300"/>
          </a:xfrm>
          <a:prstGeom prst="rect">
            <a:avLst/>
          </a:prstGeom>
          <a:solidFill>
            <a:srgbClr val="009668"/>
          </a:solid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sz="1800">
                <a:solidFill>
                  <a:srgbClr val="FFFFFF"/>
                </a:solidFill>
                <a:latin typeface="Libre Franklin"/>
                <a:ea typeface="Libre Franklin"/>
                <a:cs typeface="Libre Franklin"/>
                <a:sym typeface="Libre Franklin"/>
              </a:rPr>
              <a:t>You cannot always tell someone’s gender by looking at them, so it can be helpful to share your gender and/or pronouns in order in order to ask that person’s gender and/or pronouns. </a:t>
            </a:r>
            <a:endParaRPr sz="1800">
              <a:solidFill>
                <a:srgbClr val="FFFFFF"/>
              </a:solidFill>
            </a:endParaRPr>
          </a:p>
        </p:txBody>
      </p:sp>
      <p:sp>
        <p:nvSpPr>
          <p:cNvPr id="71" name="Google Shape;71;p13"/>
          <p:cNvSpPr txBox="1"/>
          <p:nvPr/>
        </p:nvSpPr>
        <p:spPr>
          <a:xfrm>
            <a:off x="3886200" y="4249925"/>
            <a:ext cx="3529200" cy="860100"/>
          </a:xfrm>
          <a:prstGeom prst="rect">
            <a:avLst/>
          </a:prstGeom>
          <a:solidFill>
            <a:schemeClr val="dk1"/>
          </a:solid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a:latin typeface="Libre Franklin"/>
                <a:ea typeface="Libre Franklin"/>
                <a:cs typeface="Libre Franklin"/>
                <a:sym typeface="Libre Franklin"/>
              </a:rPr>
              <a:t>People who think of themselves as having their gender assigned at birth, are called </a:t>
            </a:r>
            <a:r>
              <a:rPr b="1" lang="en">
                <a:latin typeface="Libre Franklin"/>
                <a:ea typeface="Libre Franklin"/>
                <a:cs typeface="Libre Franklin"/>
                <a:sym typeface="Libre Franklin"/>
              </a:rPr>
              <a:t>cisgender. </a:t>
            </a:r>
            <a:endParaRPr>
              <a:latin typeface="Libre Franklin"/>
              <a:ea typeface="Libre Franklin"/>
              <a:cs typeface="Libre Franklin"/>
              <a:sym typeface="Libre Franklin"/>
            </a:endParaRPr>
          </a:p>
        </p:txBody>
      </p:sp>
      <p:sp>
        <p:nvSpPr>
          <p:cNvPr id="72" name="Google Shape;72;p13"/>
          <p:cNvSpPr txBox="1"/>
          <p:nvPr/>
        </p:nvSpPr>
        <p:spPr>
          <a:xfrm>
            <a:off x="264950" y="5247800"/>
            <a:ext cx="7150500" cy="23658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1600"/>
              </a:spcAft>
              <a:buNone/>
            </a:pPr>
            <a:r>
              <a:rPr b="1" lang="en" sz="1800">
                <a:solidFill>
                  <a:srgbClr val="333F48"/>
                </a:solidFill>
                <a:latin typeface="Libre Franklin"/>
                <a:ea typeface="Libre Franklin"/>
                <a:cs typeface="Libre Franklin"/>
                <a:sym typeface="Libre Franklin"/>
              </a:rPr>
              <a:t>Many other terms exist to describe a person’s gender as well, so it is best to ask. </a:t>
            </a:r>
            <a:r>
              <a:rPr lang="en" sz="1800">
                <a:solidFill>
                  <a:srgbClr val="333F48"/>
                </a:solidFill>
                <a:latin typeface="Libre Franklin"/>
                <a:ea typeface="Libre Franklin"/>
                <a:cs typeface="Libre Franklin"/>
                <a:sym typeface="Libre Franklin"/>
              </a:rPr>
              <a:t>Psychological research suggests that being transgender or non-binary does not mean  there is something wrong with that person. Mental health difficulties experienced by transgender and non-binary people are usually the result of stigma.</a:t>
            </a:r>
            <a:r>
              <a:rPr b="1" lang="en" sz="1800">
                <a:solidFill>
                  <a:srgbClr val="333F48"/>
                </a:solidFill>
                <a:latin typeface="Libre Franklin"/>
                <a:ea typeface="Libre Franklin"/>
                <a:cs typeface="Libre Franklin"/>
                <a:sym typeface="Libre Franklin"/>
              </a:rPr>
              <a:t> In order to reduce stigma, it is best to respect the gender identity a person uses to describe themselves. </a:t>
            </a:r>
            <a:endParaRPr b="1">
              <a:solidFill>
                <a:srgbClr val="333F48"/>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6" name="Shape 76"/>
        <p:cNvGrpSpPr/>
        <p:nvPr/>
      </p:nvGrpSpPr>
      <p:grpSpPr>
        <a:xfrm>
          <a:off x="0" y="0"/>
          <a:ext cx="0" cy="0"/>
          <a:chOff x="0" y="0"/>
          <a:chExt cx="0" cy="0"/>
        </a:xfrm>
      </p:grpSpPr>
      <p:sp>
        <p:nvSpPr>
          <p:cNvPr id="77" name="Google Shape;77;p14"/>
          <p:cNvSpPr txBox="1"/>
          <p:nvPr>
            <p:ph type="title"/>
          </p:nvPr>
        </p:nvSpPr>
        <p:spPr>
          <a:xfrm>
            <a:off x="433400" y="295800"/>
            <a:ext cx="7058100" cy="7290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solidFill>
                  <a:srgbClr val="BF5700"/>
                </a:solidFill>
                <a:latin typeface="Libre Franklin"/>
                <a:ea typeface="Libre Franklin"/>
                <a:cs typeface="Libre Franklin"/>
                <a:sym typeface="Libre Franklin"/>
              </a:rPr>
              <a:t>Gender Dysphoria</a:t>
            </a:r>
            <a:endParaRPr>
              <a:latin typeface="Libre Franklin"/>
              <a:ea typeface="Libre Franklin"/>
              <a:cs typeface="Libre Franklin"/>
              <a:sym typeface="Libre Franklin"/>
            </a:endParaRPr>
          </a:p>
        </p:txBody>
      </p:sp>
      <p:sp>
        <p:nvSpPr>
          <p:cNvPr id="78" name="Google Shape;78;p14"/>
          <p:cNvSpPr txBox="1"/>
          <p:nvPr>
            <p:ph idx="1" type="body"/>
          </p:nvPr>
        </p:nvSpPr>
        <p:spPr>
          <a:xfrm>
            <a:off x="372200" y="1000125"/>
            <a:ext cx="7058100" cy="2090100"/>
          </a:xfrm>
          <a:prstGeom prst="rect">
            <a:avLst/>
          </a:prstGeom>
        </p:spPr>
        <p:txBody>
          <a:bodyPr anchorCtr="0" anchor="t" bIns="91425" lIns="91425" spcFirstLastPara="1" rIns="91425" wrap="square" tIns="91425">
            <a:noAutofit/>
          </a:bodyPr>
          <a:lstStyle/>
          <a:p>
            <a:pPr indent="0" lvl="0" marL="0" rtl="0" algn="l">
              <a:spcBef>
                <a:spcPts val="0"/>
              </a:spcBef>
              <a:spcAft>
                <a:spcPts val="1600"/>
              </a:spcAft>
              <a:buNone/>
            </a:pPr>
            <a:r>
              <a:rPr lang="en" sz="1600">
                <a:solidFill>
                  <a:srgbClr val="333F48"/>
                </a:solidFill>
                <a:latin typeface="Libre Franklin"/>
                <a:ea typeface="Libre Franklin"/>
                <a:cs typeface="Libre Franklin"/>
                <a:sym typeface="Libre Franklin"/>
              </a:rPr>
              <a:t>“Gender Dysphoria” is the phrase that medical professionals  use to describe the extreme discomfort that can be caused when a person has a different gender from the way their body looks or is perceived by other people. Some transgender people experience gender dysphoria, while others do not. In order for insurance to cover gender surgery or treatment, many insurance companies require a person to be diagnosed with gender dysphoria.. </a:t>
            </a:r>
            <a:endParaRPr sz="1600">
              <a:solidFill>
                <a:srgbClr val="333F48"/>
              </a:solidFill>
              <a:latin typeface="Libre Franklin"/>
              <a:ea typeface="Libre Franklin"/>
              <a:cs typeface="Libre Franklin"/>
              <a:sym typeface="Libre Franklin"/>
            </a:endParaRPr>
          </a:p>
        </p:txBody>
      </p:sp>
      <p:sp>
        <p:nvSpPr>
          <p:cNvPr id="79" name="Google Shape;79;p14"/>
          <p:cNvSpPr txBox="1"/>
          <p:nvPr/>
        </p:nvSpPr>
        <p:spPr>
          <a:xfrm>
            <a:off x="410300" y="5217775"/>
            <a:ext cx="6981900" cy="3819000"/>
          </a:xfrm>
          <a:prstGeom prst="rect">
            <a:avLst/>
          </a:prstGeom>
          <a:solidFill>
            <a:schemeClr val="dk1"/>
          </a:solidFill>
          <a:ln cap="flat" cmpd="sng" w="9525">
            <a:solidFill>
              <a:schemeClr val="dk1"/>
            </a:solidFill>
            <a:prstDash val="solid"/>
            <a:round/>
            <a:headEnd len="sm" w="sm" type="none"/>
            <a:tailEnd len="sm" w="sm" type="none"/>
          </a:ln>
        </p:spPr>
        <p:txBody>
          <a:bodyPr anchorCtr="0" anchor="t" bIns="91425" lIns="91425" spcFirstLastPara="1" rIns="91425" wrap="square" tIns="91425">
            <a:noAutofit/>
          </a:bodyPr>
          <a:lstStyle/>
          <a:p>
            <a:pPr indent="0" lvl="0" marL="0" rtl="0" algn="l">
              <a:spcBef>
                <a:spcPts val="0"/>
              </a:spcBef>
              <a:spcAft>
                <a:spcPts val="0"/>
              </a:spcAft>
              <a:buNone/>
            </a:pPr>
            <a:r>
              <a:rPr b="1" lang="en" sz="1600">
                <a:latin typeface="Libre Franklin"/>
                <a:ea typeface="Libre Franklin"/>
                <a:cs typeface="Libre Franklin"/>
                <a:sym typeface="Libre Franklin"/>
              </a:rPr>
              <a:t>Treatments for Gender Dysphoria</a:t>
            </a:r>
            <a:endParaRPr b="1" sz="1600">
              <a:latin typeface="Libre Franklin"/>
              <a:ea typeface="Libre Franklin"/>
              <a:cs typeface="Libre Franklin"/>
              <a:sym typeface="Libre Franklin"/>
            </a:endParaRPr>
          </a:p>
          <a:p>
            <a:pPr indent="0" lvl="0" marL="0" rtl="0" algn="l">
              <a:spcBef>
                <a:spcPts val="0"/>
              </a:spcBef>
              <a:spcAft>
                <a:spcPts val="0"/>
              </a:spcAft>
              <a:buNone/>
            </a:pPr>
            <a:r>
              <a:rPr lang="en" sz="1600">
                <a:latin typeface="Libre Franklin"/>
                <a:ea typeface="Libre Franklin"/>
                <a:cs typeface="Libre Franklin"/>
                <a:sym typeface="Libre Franklin"/>
              </a:rPr>
              <a:t>People with gender dysphoria can live much happier lives when the gender identity they feel is respected by others. </a:t>
            </a:r>
            <a:r>
              <a:rPr b="1" lang="en" sz="1600">
                <a:latin typeface="Libre Franklin"/>
                <a:ea typeface="Libre Franklin"/>
                <a:cs typeface="Libre Franklin"/>
                <a:sym typeface="Libre Franklin"/>
              </a:rPr>
              <a:t>A best treatment is for the person to be part of a supportive community. </a:t>
            </a:r>
            <a:r>
              <a:rPr lang="en" sz="1600">
                <a:latin typeface="Libre Franklin"/>
                <a:ea typeface="Libre Franklin"/>
                <a:cs typeface="Libre Franklin"/>
                <a:sym typeface="Libre Franklin"/>
              </a:rPr>
              <a:t>Some people may also need or want other types of treatment: </a:t>
            </a:r>
            <a:endParaRPr sz="1600">
              <a:latin typeface="Libre Franklin"/>
              <a:ea typeface="Libre Franklin"/>
              <a:cs typeface="Libre Franklin"/>
              <a:sym typeface="Libre Franklin"/>
            </a:endParaRPr>
          </a:p>
          <a:p>
            <a:pPr indent="-330200" lvl="0" marL="457200" rtl="0" algn="l">
              <a:spcBef>
                <a:spcPts val="0"/>
              </a:spcBef>
              <a:spcAft>
                <a:spcPts val="0"/>
              </a:spcAft>
              <a:buSzPts val="1600"/>
              <a:buFont typeface="Libre Franklin"/>
              <a:buChar char="-"/>
            </a:pPr>
            <a:r>
              <a:rPr b="1" lang="en" sz="1600">
                <a:latin typeface="Libre Franklin"/>
                <a:ea typeface="Libre Franklin"/>
                <a:cs typeface="Libre Franklin"/>
                <a:sym typeface="Libre Franklin"/>
              </a:rPr>
              <a:t>Dialectical Behavior Therapy (DBT): </a:t>
            </a:r>
            <a:r>
              <a:rPr lang="en" sz="1600">
                <a:latin typeface="Libre Franklin"/>
                <a:ea typeface="Libre Franklin"/>
                <a:cs typeface="Libre Franklin"/>
                <a:sym typeface="Libre Franklin"/>
              </a:rPr>
              <a:t>Was originally created for those at risk of suicide. Teaches skills for tolerating distress, regulating emotions, and having positive relationships. The goal is for people to create lives worth living. </a:t>
            </a:r>
            <a:endParaRPr sz="1600">
              <a:latin typeface="Libre Franklin"/>
              <a:ea typeface="Libre Franklin"/>
              <a:cs typeface="Libre Franklin"/>
              <a:sym typeface="Libre Franklin"/>
            </a:endParaRPr>
          </a:p>
          <a:p>
            <a:pPr indent="-330200" lvl="0" marL="457200" rtl="0" algn="l">
              <a:spcBef>
                <a:spcPts val="0"/>
              </a:spcBef>
              <a:spcAft>
                <a:spcPts val="0"/>
              </a:spcAft>
              <a:buSzPts val="1600"/>
              <a:buFont typeface="Libre Franklin"/>
              <a:buChar char="-"/>
            </a:pPr>
            <a:r>
              <a:rPr b="1" lang="en" sz="1600">
                <a:latin typeface="Libre Franklin"/>
                <a:ea typeface="Libre Franklin"/>
                <a:cs typeface="Libre Franklin"/>
                <a:sym typeface="Libre Franklin"/>
              </a:rPr>
              <a:t>Hormone Therapy: </a:t>
            </a:r>
            <a:r>
              <a:rPr lang="en" sz="1600">
                <a:latin typeface="Libre Franklin"/>
                <a:ea typeface="Libre Franklin"/>
                <a:cs typeface="Libre Franklin"/>
                <a:sym typeface="Libre Franklin"/>
              </a:rPr>
              <a:t>Can help suppress physical changes associated with puberty or help a person develop a more masculine or feminine body. </a:t>
            </a:r>
            <a:r>
              <a:rPr i="1" lang="en" sz="1600">
                <a:latin typeface="Libre Franklin"/>
                <a:ea typeface="Libre Franklin"/>
                <a:cs typeface="Libre Franklin"/>
                <a:sym typeface="Libre Franklin"/>
              </a:rPr>
              <a:t>Always consult your doctor. </a:t>
            </a:r>
            <a:endParaRPr sz="1600">
              <a:latin typeface="Libre Franklin"/>
              <a:ea typeface="Libre Franklin"/>
              <a:cs typeface="Libre Franklin"/>
              <a:sym typeface="Libre Franklin"/>
            </a:endParaRPr>
          </a:p>
          <a:p>
            <a:pPr indent="-330200" lvl="0" marL="457200" rtl="0" algn="l">
              <a:spcBef>
                <a:spcPts val="0"/>
              </a:spcBef>
              <a:spcAft>
                <a:spcPts val="0"/>
              </a:spcAft>
              <a:buSzPts val="1600"/>
              <a:buFont typeface="Libre Franklin"/>
              <a:buChar char="-"/>
            </a:pPr>
            <a:r>
              <a:rPr b="1" lang="en" sz="1600">
                <a:latin typeface="Libre Franklin"/>
                <a:ea typeface="Libre Franklin"/>
                <a:cs typeface="Libre Franklin"/>
                <a:sym typeface="Libre Franklin"/>
              </a:rPr>
              <a:t>Surgery:</a:t>
            </a:r>
            <a:r>
              <a:rPr lang="en" sz="1600">
                <a:latin typeface="Libre Franklin"/>
                <a:ea typeface="Libre Franklin"/>
                <a:cs typeface="Libre Franklin"/>
                <a:sym typeface="Libre Franklin"/>
              </a:rPr>
              <a:t> Medical procedures to change body parts that do not match a person’s gender  identity. </a:t>
            </a:r>
            <a:r>
              <a:rPr i="1" lang="en" sz="1600">
                <a:latin typeface="Libre Franklin"/>
                <a:ea typeface="Libre Franklin"/>
                <a:cs typeface="Libre Franklin"/>
                <a:sym typeface="Libre Franklin"/>
              </a:rPr>
              <a:t>Always consult your doctor. </a:t>
            </a:r>
            <a:endParaRPr b="1" sz="1600">
              <a:latin typeface="Libre Franklin"/>
              <a:ea typeface="Libre Franklin"/>
              <a:cs typeface="Libre Franklin"/>
              <a:sym typeface="Libre Franklin"/>
            </a:endParaRPr>
          </a:p>
        </p:txBody>
      </p:sp>
      <p:sp>
        <p:nvSpPr>
          <p:cNvPr id="80" name="Google Shape;80;p14"/>
          <p:cNvSpPr txBox="1"/>
          <p:nvPr/>
        </p:nvSpPr>
        <p:spPr>
          <a:xfrm>
            <a:off x="7423700" y="5966850"/>
            <a:ext cx="6249000" cy="7290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t/>
            </a:r>
            <a:endParaRPr>
              <a:latin typeface="Open Sans"/>
              <a:ea typeface="Open Sans"/>
              <a:cs typeface="Open Sans"/>
              <a:sym typeface="Open Sans"/>
            </a:endParaRPr>
          </a:p>
        </p:txBody>
      </p:sp>
      <p:sp>
        <p:nvSpPr>
          <p:cNvPr id="81" name="Google Shape;81;p14"/>
          <p:cNvSpPr txBox="1"/>
          <p:nvPr/>
        </p:nvSpPr>
        <p:spPr>
          <a:xfrm>
            <a:off x="357150" y="3127675"/>
            <a:ext cx="7058100" cy="2090100"/>
          </a:xfrm>
          <a:prstGeom prst="rect">
            <a:avLst/>
          </a:prstGeom>
          <a:noFill/>
          <a:ln>
            <a:noFill/>
          </a:ln>
        </p:spPr>
        <p:txBody>
          <a:bodyPr anchorCtr="0" anchor="t" bIns="91425" lIns="91425" spcFirstLastPara="1" rIns="91425" wrap="square" tIns="91425">
            <a:noAutofit/>
          </a:bodyPr>
          <a:lstStyle/>
          <a:p>
            <a:pPr indent="-330200" lvl="0" marL="457200" rtl="0" algn="l">
              <a:lnSpc>
                <a:spcPct val="115000"/>
              </a:lnSpc>
              <a:spcBef>
                <a:spcPts val="0"/>
              </a:spcBef>
              <a:spcAft>
                <a:spcPts val="0"/>
              </a:spcAft>
              <a:buClr>
                <a:srgbClr val="333F48"/>
              </a:buClr>
              <a:buSzPts val="1600"/>
              <a:buFont typeface="Libre Franklin"/>
              <a:buChar char="➢"/>
            </a:pPr>
            <a:r>
              <a:rPr lang="en" sz="1600">
                <a:solidFill>
                  <a:srgbClr val="333F48"/>
                </a:solidFill>
                <a:latin typeface="Libre Franklin"/>
                <a:ea typeface="Libre Franklin"/>
                <a:cs typeface="Libre Franklin"/>
                <a:sym typeface="Libre Franklin"/>
              </a:rPr>
              <a:t>Different forms of affirming the person’s gender identity can help the person feel comfortable: using different pronouns (like she/her instead of he/him), changing their name, and taking hormones or having surgery to change the way their body looks. </a:t>
            </a:r>
            <a:endParaRPr sz="1600">
              <a:solidFill>
                <a:srgbClr val="333F48"/>
              </a:solidFill>
              <a:latin typeface="Libre Franklin"/>
              <a:ea typeface="Libre Franklin"/>
              <a:cs typeface="Libre Franklin"/>
              <a:sym typeface="Libre Franklin"/>
            </a:endParaRPr>
          </a:p>
          <a:p>
            <a:pPr indent="-330200" lvl="0" marL="457200" rtl="0" algn="l">
              <a:lnSpc>
                <a:spcPct val="115000"/>
              </a:lnSpc>
              <a:spcBef>
                <a:spcPts val="0"/>
              </a:spcBef>
              <a:spcAft>
                <a:spcPts val="0"/>
              </a:spcAft>
              <a:buClr>
                <a:srgbClr val="333F48"/>
              </a:buClr>
              <a:buSzPts val="1600"/>
              <a:buFont typeface="Libre Franklin"/>
              <a:buChar char="➢"/>
            </a:pPr>
            <a:r>
              <a:rPr lang="en" sz="1600">
                <a:latin typeface="Libre Franklin"/>
                <a:ea typeface="Libre Franklin"/>
                <a:cs typeface="Libre Franklin"/>
                <a:sym typeface="Libre Franklin"/>
              </a:rPr>
              <a:t>People with gender dysphoria are </a:t>
            </a:r>
            <a:r>
              <a:rPr lang="en" sz="1600">
                <a:solidFill>
                  <a:srgbClr val="333F48"/>
                </a:solidFill>
                <a:latin typeface="Libre Franklin"/>
                <a:ea typeface="Libre Franklin"/>
                <a:cs typeface="Libre Franklin"/>
                <a:sym typeface="Libre Franklin"/>
              </a:rPr>
              <a:t>at risk for anxiety, depression, substance use, bullying, self-harm, and suicide</a:t>
            </a: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5" name="Shape 85"/>
        <p:cNvGrpSpPr/>
        <p:nvPr/>
      </p:nvGrpSpPr>
      <p:grpSpPr>
        <a:xfrm>
          <a:off x="0" y="0"/>
          <a:ext cx="0" cy="0"/>
          <a:chOff x="0" y="0"/>
          <a:chExt cx="0" cy="0"/>
        </a:xfrm>
      </p:grpSpPr>
      <p:sp>
        <p:nvSpPr>
          <p:cNvPr id="86" name="Google Shape;86;p15"/>
          <p:cNvSpPr txBox="1"/>
          <p:nvPr>
            <p:ph type="title"/>
          </p:nvPr>
        </p:nvSpPr>
        <p:spPr>
          <a:xfrm>
            <a:off x="357150" y="405450"/>
            <a:ext cx="7058100" cy="7290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solidFill>
                  <a:srgbClr val="BF5700"/>
                </a:solidFill>
                <a:latin typeface="Libre Franklin"/>
                <a:ea typeface="Libre Franklin"/>
                <a:cs typeface="Libre Franklin"/>
                <a:sym typeface="Libre Franklin"/>
              </a:rPr>
              <a:t>Gender Identity Resources</a:t>
            </a:r>
            <a:endParaRPr>
              <a:latin typeface="Libre Franklin"/>
              <a:ea typeface="Libre Franklin"/>
              <a:cs typeface="Libre Franklin"/>
              <a:sym typeface="Libre Franklin"/>
            </a:endParaRPr>
          </a:p>
        </p:txBody>
      </p:sp>
      <p:sp>
        <p:nvSpPr>
          <p:cNvPr id="87" name="Google Shape;87;p15"/>
          <p:cNvSpPr txBox="1"/>
          <p:nvPr/>
        </p:nvSpPr>
        <p:spPr>
          <a:xfrm>
            <a:off x="341150" y="1267975"/>
            <a:ext cx="7150200" cy="17667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1600"/>
              </a:spcAft>
              <a:buNone/>
            </a:pPr>
            <a:r>
              <a:rPr lang="en" sz="1800">
                <a:solidFill>
                  <a:srgbClr val="333F48"/>
                </a:solidFill>
                <a:latin typeface="Libre Franklin"/>
                <a:ea typeface="Libre Franklin"/>
                <a:cs typeface="Libre Franklin"/>
                <a:sym typeface="Libre Franklin"/>
              </a:rPr>
              <a:t>When building a local supportive community individuals is difficult, people who </a:t>
            </a:r>
            <a:r>
              <a:rPr lang="en" sz="1800">
                <a:solidFill>
                  <a:srgbClr val="333F48"/>
                </a:solidFill>
                <a:latin typeface="Libre Franklin"/>
                <a:ea typeface="Libre Franklin"/>
                <a:cs typeface="Libre Franklin"/>
                <a:sym typeface="Libre Franklin"/>
              </a:rPr>
              <a:t>do not have the same gender identity as the one assigned at birth</a:t>
            </a:r>
            <a:r>
              <a:rPr lang="en" sz="1800">
                <a:solidFill>
                  <a:srgbClr val="333F48"/>
                </a:solidFill>
                <a:latin typeface="Libre Franklin"/>
                <a:ea typeface="Libre Franklin"/>
                <a:cs typeface="Libre Franklin"/>
                <a:sym typeface="Libre Franklin"/>
              </a:rPr>
              <a:t> may benefit from learning about national advocacy or mental health organizations that offer support specific to their experiences. </a:t>
            </a:r>
            <a:endParaRPr/>
          </a:p>
        </p:txBody>
      </p:sp>
      <p:sp>
        <p:nvSpPr>
          <p:cNvPr id="88" name="Google Shape;88;p15"/>
          <p:cNvSpPr txBox="1"/>
          <p:nvPr/>
        </p:nvSpPr>
        <p:spPr>
          <a:xfrm>
            <a:off x="357150" y="3168200"/>
            <a:ext cx="7058100" cy="52803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None/>
            </a:pPr>
            <a:r>
              <a:rPr b="1" lang="en" sz="1800">
                <a:solidFill>
                  <a:srgbClr val="333F48"/>
                </a:solidFill>
                <a:latin typeface="Libre Franklin"/>
                <a:ea typeface="Libre Franklin"/>
                <a:cs typeface="Libre Franklin"/>
                <a:sym typeface="Libre Franklin"/>
              </a:rPr>
              <a:t>Out Youth </a:t>
            </a:r>
            <a:r>
              <a:rPr lang="en" sz="1800">
                <a:solidFill>
                  <a:srgbClr val="333F48"/>
                </a:solidFill>
                <a:latin typeface="Libre Franklin"/>
                <a:ea typeface="Libre Franklin"/>
                <a:cs typeface="Libre Franklin"/>
                <a:sym typeface="Libre Franklin"/>
              </a:rPr>
              <a:t>- Offers a virtual support group for transgender and non-binary youth (age 12-18) in the state of Texas. Also runs a statewide network of Gender and Sexuality Alliances to support youth in Texas schools. See </a:t>
            </a:r>
            <a:r>
              <a:rPr b="1" lang="en" sz="1800">
                <a:solidFill>
                  <a:srgbClr val="333F48"/>
                </a:solidFill>
                <a:latin typeface="Libre Franklin"/>
                <a:ea typeface="Libre Franklin"/>
                <a:cs typeface="Libre Franklin"/>
                <a:sym typeface="Libre Franklin"/>
              </a:rPr>
              <a:t>outyouth.org</a:t>
            </a:r>
            <a:endParaRPr b="1" sz="1800">
              <a:solidFill>
                <a:srgbClr val="333F48"/>
              </a:solidFill>
              <a:latin typeface="Libre Franklin"/>
              <a:ea typeface="Libre Franklin"/>
              <a:cs typeface="Libre Franklin"/>
              <a:sym typeface="Libre Franklin"/>
            </a:endParaRPr>
          </a:p>
          <a:p>
            <a:pPr indent="0" lvl="0" marL="0" rtl="0" algn="l">
              <a:lnSpc>
                <a:spcPct val="115000"/>
              </a:lnSpc>
              <a:spcBef>
                <a:spcPts val="1600"/>
              </a:spcBef>
              <a:spcAft>
                <a:spcPts val="0"/>
              </a:spcAft>
              <a:buNone/>
            </a:pPr>
            <a:r>
              <a:rPr b="1" lang="en" sz="1800">
                <a:solidFill>
                  <a:srgbClr val="333F48"/>
                </a:solidFill>
                <a:latin typeface="Libre Franklin"/>
                <a:ea typeface="Libre Franklin"/>
                <a:cs typeface="Libre Franklin"/>
                <a:sym typeface="Libre Franklin"/>
              </a:rPr>
              <a:t>Gender Spectrum</a:t>
            </a:r>
            <a:r>
              <a:rPr lang="en" sz="1800">
                <a:solidFill>
                  <a:srgbClr val="333F48"/>
                </a:solidFill>
                <a:latin typeface="Libre Franklin"/>
                <a:ea typeface="Libre Franklin"/>
                <a:cs typeface="Libre Franklin"/>
                <a:sym typeface="Libre Franklin"/>
              </a:rPr>
              <a:t> - A national organization that offers educational resources and online support groups for pre-teens, teens, adults and parents around issues of gender identity. See </a:t>
            </a:r>
            <a:r>
              <a:rPr b="1" lang="en" sz="1800">
                <a:solidFill>
                  <a:srgbClr val="333F48"/>
                </a:solidFill>
                <a:latin typeface="Libre Franklin"/>
                <a:ea typeface="Libre Franklin"/>
                <a:cs typeface="Libre Franklin"/>
                <a:sym typeface="Libre Franklin"/>
              </a:rPr>
              <a:t>genderspectrum.org</a:t>
            </a:r>
            <a:endParaRPr sz="1800">
              <a:solidFill>
                <a:srgbClr val="333F48"/>
              </a:solidFill>
              <a:latin typeface="Libre Franklin"/>
              <a:ea typeface="Libre Franklin"/>
              <a:cs typeface="Libre Franklin"/>
              <a:sym typeface="Libre Franklin"/>
            </a:endParaRPr>
          </a:p>
          <a:p>
            <a:pPr indent="0" lvl="0" marL="0" rtl="0" algn="l">
              <a:lnSpc>
                <a:spcPct val="115000"/>
              </a:lnSpc>
              <a:spcBef>
                <a:spcPts val="1600"/>
              </a:spcBef>
              <a:spcAft>
                <a:spcPts val="0"/>
              </a:spcAft>
              <a:buNone/>
            </a:pPr>
            <a:r>
              <a:rPr b="1" lang="en" sz="1800">
                <a:solidFill>
                  <a:srgbClr val="333F48"/>
                </a:solidFill>
                <a:latin typeface="Libre Franklin"/>
                <a:ea typeface="Libre Franklin"/>
                <a:cs typeface="Libre Franklin"/>
                <a:sym typeface="Libre Franklin"/>
              </a:rPr>
              <a:t>The Trevor Project </a:t>
            </a:r>
            <a:r>
              <a:rPr lang="en" sz="1800">
                <a:solidFill>
                  <a:srgbClr val="333F48"/>
                </a:solidFill>
                <a:latin typeface="Libre Franklin"/>
                <a:ea typeface="Libre Franklin"/>
                <a:cs typeface="Libre Franklin"/>
                <a:sym typeface="Libre Franklin"/>
              </a:rPr>
              <a:t>- Provides crisis and suicide prevention services to gay, lesbian, bisexual people and people dealing with difficulties related to gender identity. See </a:t>
            </a:r>
            <a:r>
              <a:rPr b="1" lang="en" sz="1800">
                <a:solidFill>
                  <a:srgbClr val="333F48"/>
                </a:solidFill>
                <a:latin typeface="Libre Franklin"/>
                <a:ea typeface="Libre Franklin"/>
                <a:cs typeface="Libre Franklin"/>
                <a:sym typeface="Libre Franklin"/>
              </a:rPr>
              <a:t>thetrevorproject.org </a:t>
            </a:r>
            <a:endParaRPr b="1" sz="1800">
              <a:solidFill>
                <a:srgbClr val="333F48"/>
              </a:solidFill>
              <a:latin typeface="Libre Franklin"/>
              <a:ea typeface="Libre Franklin"/>
              <a:cs typeface="Libre Franklin"/>
              <a:sym typeface="Libre Franklin"/>
            </a:endParaRPr>
          </a:p>
          <a:p>
            <a:pPr indent="0" lvl="0" marL="0" rtl="0" algn="l">
              <a:lnSpc>
                <a:spcPct val="115000"/>
              </a:lnSpc>
              <a:spcBef>
                <a:spcPts val="1600"/>
              </a:spcBef>
              <a:spcAft>
                <a:spcPts val="1600"/>
              </a:spcAft>
              <a:buNone/>
            </a:pPr>
            <a:r>
              <a:rPr b="1" lang="en" sz="1800">
                <a:solidFill>
                  <a:srgbClr val="333F48"/>
                </a:solidFill>
                <a:latin typeface="Libre Franklin"/>
                <a:ea typeface="Libre Franklin"/>
                <a:cs typeface="Libre Franklin"/>
                <a:sym typeface="Libre Franklin"/>
              </a:rPr>
              <a:t>The Trans Lifeline</a:t>
            </a:r>
            <a:r>
              <a:rPr lang="en" sz="1800">
                <a:solidFill>
                  <a:srgbClr val="333F48"/>
                </a:solidFill>
                <a:latin typeface="Libre Franklin"/>
                <a:ea typeface="Libre Franklin"/>
                <a:cs typeface="Libre Franklin"/>
                <a:sym typeface="Libre Franklin"/>
              </a:rPr>
              <a:t> - An organization run by and for transgender people that offers emotional and financial assistance to trans people in crisis. See </a:t>
            </a:r>
            <a:r>
              <a:rPr b="1" lang="en" sz="1800">
                <a:solidFill>
                  <a:srgbClr val="333F48"/>
                </a:solidFill>
                <a:latin typeface="Libre Franklin"/>
                <a:ea typeface="Libre Franklin"/>
                <a:cs typeface="Libre Franklin"/>
                <a:sym typeface="Libre Franklin"/>
              </a:rPr>
              <a:t>translifeline.org</a:t>
            </a:r>
            <a:endParaRPr sz="1800">
              <a:solidFill>
                <a:srgbClr val="333F48"/>
              </a:solidFill>
              <a:latin typeface="Libre Franklin"/>
              <a:ea typeface="Libre Franklin"/>
              <a:cs typeface="Libre Franklin"/>
              <a:sym typeface="Libre Franklin"/>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2" name="Shape 92"/>
        <p:cNvGrpSpPr/>
        <p:nvPr/>
      </p:nvGrpSpPr>
      <p:grpSpPr>
        <a:xfrm>
          <a:off x="0" y="0"/>
          <a:ext cx="0" cy="0"/>
          <a:chOff x="0" y="0"/>
          <a:chExt cx="0" cy="0"/>
        </a:xfrm>
      </p:grpSpPr>
      <p:sp>
        <p:nvSpPr>
          <p:cNvPr id="93" name="Google Shape;93;p16"/>
          <p:cNvSpPr txBox="1"/>
          <p:nvPr>
            <p:ph type="title"/>
          </p:nvPr>
        </p:nvSpPr>
        <p:spPr>
          <a:xfrm>
            <a:off x="357150" y="405450"/>
            <a:ext cx="7058100" cy="7290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solidFill>
                  <a:srgbClr val="BF5700"/>
                </a:solidFill>
                <a:latin typeface="Libre Franklin"/>
                <a:ea typeface="Libre Franklin"/>
                <a:cs typeface="Libre Franklin"/>
                <a:sym typeface="Libre Franklin"/>
              </a:rPr>
              <a:t>I</a:t>
            </a:r>
            <a:r>
              <a:rPr lang="en">
                <a:solidFill>
                  <a:srgbClr val="BF5700"/>
                </a:solidFill>
                <a:latin typeface="Libre Franklin"/>
                <a:ea typeface="Libre Franklin"/>
                <a:cs typeface="Libre Franklin"/>
                <a:sym typeface="Libre Franklin"/>
              </a:rPr>
              <a:t>dentidad de Género</a:t>
            </a:r>
            <a:endParaRPr>
              <a:latin typeface="Libre Franklin"/>
              <a:ea typeface="Libre Franklin"/>
              <a:cs typeface="Libre Franklin"/>
              <a:sym typeface="Libre Franklin"/>
            </a:endParaRPr>
          </a:p>
        </p:txBody>
      </p:sp>
      <p:sp>
        <p:nvSpPr>
          <p:cNvPr id="94" name="Google Shape;94;p16"/>
          <p:cNvSpPr txBox="1"/>
          <p:nvPr>
            <p:ph idx="1" type="body"/>
          </p:nvPr>
        </p:nvSpPr>
        <p:spPr>
          <a:xfrm>
            <a:off x="264950" y="1152525"/>
            <a:ext cx="7242600" cy="1392000"/>
          </a:xfrm>
          <a:prstGeom prst="rect">
            <a:avLst/>
          </a:prstGeom>
        </p:spPr>
        <p:txBody>
          <a:bodyPr anchorCtr="0" anchor="t" bIns="91425" lIns="91425" spcFirstLastPara="1" rIns="91425" wrap="square" tIns="91425">
            <a:noAutofit/>
          </a:bodyPr>
          <a:lstStyle/>
          <a:p>
            <a:pPr indent="0" lvl="0" marL="0" rtl="0" algn="l">
              <a:spcBef>
                <a:spcPts val="0"/>
              </a:spcBef>
              <a:spcAft>
                <a:spcPts val="1600"/>
              </a:spcAft>
              <a:buNone/>
            </a:pPr>
            <a:r>
              <a:rPr lang="en">
                <a:solidFill>
                  <a:srgbClr val="333F48"/>
                </a:solidFill>
                <a:latin typeface="Libre Franklin"/>
                <a:ea typeface="Libre Franklin"/>
                <a:cs typeface="Libre Franklin"/>
                <a:sym typeface="Libre Franklin"/>
              </a:rPr>
              <a:t>La </a:t>
            </a:r>
            <a:r>
              <a:rPr b="1" lang="en">
                <a:solidFill>
                  <a:srgbClr val="333F48"/>
                </a:solidFill>
                <a:latin typeface="Libre Franklin"/>
                <a:ea typeface="Libre Franklin"/>
                <a:cs typeface="Libre Franklin"/>
                <a:sym typeface="Libre Franklin"/>
              </a:rPr>
              <a:t>identidad de género</a:t>
            </a:r>
            <a:r>
              <a:rPr lang="en">
                <a:solidFill>
                  <a:srgbClr val="333F48"/>
                </a:solidFill>
                <a:latin typeface="Libre Franklin"/>
                <a:ea typeface="Libre Franklin"/>
                <a:cs typeface="Libre Franklin"/>
                <a:sym typeface="Libre Franklin"/>
              </a:rPr>
              <a:t> de una persona es su conciencia de su mismo como un hombre o mujer (o niño o niña, si la persona sea joven). Algunas personas no tiene la misma identidad de género que el sexo que fueron asignado al nacer. </a:t>
            </a:r>
            <a:endParaRPr>
              <a:solidFill>
                <a:srgbClr val="333F48"/>
              </a:solidFill>
              <a:latin typeface="Libre Franklin"/>
              <a:ea typeface="Libre Franklin"/>
              <a:cs typeface="Libre Franklin"/>
              <a:sym typeface="Libre Franklin"/>
            </a:endParaRPr>
          </a:p>
        </p:txBody>
      </p:sp>
      <p:sp>
        <p:nvSpPr>
          <p:cNvPr id="95" name="Google Shape;95;p16"/>
          <p:cNvSpPr txBox="1"/>
          <p:nvPr/>
        </p:nvSpPr>
        <p:spPr>
          <a:xfrm>
            <a:off x="357150" y="2620725"/>
            <a:ext cx="3295500" cy="2078400"/>
          </a:xfrm>
          <a:prstGeom prst="rect">
            <a:avLst/>
          </a:prstGeom>
          <a:solidFill>
            <a:srgbClr val="FF9800"/>
          </a:solid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a:latin typeface="Libre Franklin"/>
                <a:ea typeface="Libre Franklin"/>
                <a:cs typeface="Libre Franklin"/>
                <a:sym typeface="Libre Franklin"/>
              </a:rPr>
              <a:t>Transgénero</a:t>
            </a:r>
            <a:endParaRPr b="1">
              <a:latin typeface="Libre Franklin"/>
              <a:ea typeface="Libre Franklin"/>
              <a:cs typeface="Libre Franklin"/>
              <a:sym typeface="Libre Franklin"/>
            </a:endParaRPr>
          </a:p>
          <a:p>
            <a:pPr indent="0" lvl="0" marL="0" rtl="0" algn="l">
              <a:spcBef>
                <a:spcPts val="0"/>
              </a:spcBef>
              <a:spcAft>
                <a:spcPts val="0"/>
              </a:spcAft>
              <a:buNone/>
            </a:pPr>
            <a:r>
              <a:rPr lang="en">
                <a:latin typeface="Libre Franklin"/>
                <a:ea typeface="Libre Franklin"/>
                <a:cs typeface="Libre Franklin"/>
                <a:sym typeface="Libre Franklin"/>
              </a:rPr>
              <a:t>La persona se identifica con diferente género que el sexo asignado al nacer. </a:t>
            </a:r>
            <a:endParaRPr>
              <a:latin typeface="Libre Franklin"/>
              <a:ea typeface="Libre Franklin"/>
              <a:cs typeface="Libre Franklin"/>
              <a:sym typeface="Libre Franklin"/>
            </a:endParaRPr>
          </a:p>
          <a:p>
            <a:pPr indent="0" lvl="0" marL="0" rtl="0" algn="l">
              <a:spcBef>
                <a:spcPts val="0"/>
              </a:spcBef>
              <a:spcAft>
                <a:spcPts val="0"/>
              </a:spcAft>
              <a:buNone/>
            </a:pPr>
            <a:r>
              <a:t/>
            </a:r>
            <a:endParaRPr>
              <a:latin typeface="Libre Franklin"/>
              <a:ea typeface="Libre Franklin"/>
              <a:cs typeface="Libre Franklin"/>
              <a:sym typeface="Libre Franklin"/>
            </a:endParaRPr>
          </a:p>
          <a:p>
            <a:pPr indent="0" lvl="0" marL="0" rtl="0" algn="l">
              <a:spcBef>
                <a:spcPts val="0"/>
              </a:spcBef>
              <a:spcAft>
                <a:spcPts val="0"/>
              </a:spcAft>
              <a:buNone/>
            </a:pPr>
            <a:r>
              <a:rPr b="1" lang="en">
                <a:latin typeface="Libre Franklin"/>
                <a:ea typeface="Libre Franklin"/>
                <a:cs typeface="Libre Franklin"/>
                <a:sym typeface="Libre Franklin"/>
              </a:rPr>
              <a:t>Hombre trans </a:t>
            </a:r>
            <a:r>
              <a:rPr lang="en">
                <a:latin typeface="Libre Franklin"/>
                <a:ea typeface="Libre Franklin"/>
                <a:cs typeface="Libre Franklin"/>
                <a:sym typeface="Libre Franklin"/>
              </a:rPr>
              <a:t>- asignado feminina al nacer y  se identifica como hombre</a:t>
            </a:r>
            <a:endParaRPr>
              <a:latin typeface="Libre Franklin"/>
              <a:ea typeface="Libre Franklin"/>
              <a:cs typeface="Libre Franklin"/>
              <a:sym typeface="Libre Franklin"/>
            </a:endParaRPr>
          </a:p>
          <a:p>
            <a:pPr indent="0" lvl="0" marL="0" rtl="0" algn="l">
              <a:spcBef>
                <a:spcPts val="0"/>
              </a:spcBef>
              <a:spcAft>
                <a:spcPts val="0"/>
              </a:spcAft>
              <a:buNone/>
            </a:pPr>
            <a:r>
              <a:t/>
            </a:r>
            <a:endParaRPr>
              <a:latin typeface="Libre Franklin"/>
              <a:ea typeface="Libre Franklin"/>
              <a:cs typeface="Libre Franklin"/>
              <a:sym typeface="Libre Franklin"/>
            </a:endParaRPr>
          </a:p>
          <a:p>
            <a:pPr indent="0" lvl="0" marL="0" rtl="0" algn="l">
              <a:spcBef>
                <a:spcPts val="0"/>
              </a:spcBef>
              <a:spcAft>
                <a:spcPts val="0"/>
              </a:spcAft>
              <a:buNone/>
            </a:pPr>
            <a:r>
              <a:rPr b="1" lang="en">
                <a:latin typeface="Libre Franklin"/>
                <a:ea typeface="Libre Franklin"/>
                <a:cs typeface="Libre Franklin"/>
                <a:sym typeface="Libre Franklin"/>
              </a:rPr>
              <a:t>Mujer trans </a:t>
            </a:r>
            <a:r>
              <a:rPr lang="en">
                <a:latin typeface="Libre Franklin"/>
                <a:ea typeface="Libre Franklin"/>
                <a:cs typeface="Libre Franklin"/>
                <a:sym typeface="Libre Franklin"/>
              </a:rPr>
              <a:t>- asignado masculino al nacer y se identifica como hombre </a:t>
            </a:r>
            <a:endParaRPr>
              <a:latin typeface="Libre Franklin"/>
              <a:ea typeface="Libre Franklin"/>
              <a:cs typeface="Libre Franklin"/>
              <a:sym typeface="Libre Franklin"/>
            </a:endParaRPr>
          </a:p>
          <a:p>
            <a:pPr indent="0" lvl="0" marL="0" rtl="0" algn="l">
              <a:spcBef>
                <a:spcPts val="0"/>
              </a:spcBef>
              <a:spcAft>
                <a:spcPts val="0"/>
              </a:spcAft>
              <a:buNone/>
            </a:pPr>
            <a:r>
              <a:t/>
            </a:r>
            <a:endParaRPr>
              <a:latin typeface="Libre Franklin"/>
              <a:ea typeface="Libre Franklin"/>
              <a:cs typeface="Libre Franklin"/>
              <a:sym typeface="Libre Franklin"/>
            </a:endParaRPr>
          </a:p>
        </p:txBody>
      </p:sp>
      <p:sp>
        <p:nvSpPr>
          <p:cNvPr id="96" name="Google Shape;96;p16"/>
          <p:cNvSpPr txBox="1"/>
          <p:nvPr/>
        </p:nvSpPr>
        <p:spPr>
          <a:xfrm>
            <a:off x="3886200" y="2620725"/>
            <a:ext cx="3529200" cy="1025400"/>
          </a:xfrm>
          <a:prstGeom prst="rect">
            <a:avLst/>
          </a:prstGeom>
          <a:solidFill>
            <a:srgbClr val="BF5700"/>
          </a:solid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FFFFFF"/>
                </a:solidFill>
                <a:latin typeface="Libre Franklin"/>
                <a:ea typeface="Libre Franklin"/>
                <a:cs typeface="Libre Franklin"/>
                <a:sym typeface="Libre Franklin"/>
              </a:rPr>
              <a:t>No binaria </a:t>
            </a:r>
            <a:endParaRPr b="1">
              <a:solidFill>
                <a:srgbClr val="FFFFFF"/>
              </a:solidFill>
              <a:latin typeface="Libre Franklin"/>
              <a:ea typeface="Libre Franklin"/>
              <a:cs typeface="Libre Franklin"/>
              <a:sym typeface="Libre Franklin"/>
            </a:endParaRPr>
          </a:p>
          <a:p>
            <a:pPr indent="0" lvl="0" marL="0" rtl="0" algn="l">
              <a:spcBef>
                <a:spcPts val="0"/>
              </a:spcBef>
              <a:spcAft>
                <a:spcPts val="0"/>
              </a:spcAft>
              <a:buNone/>
            </a:pPr>
            <a:r>
              <a:rPr lang="en">
                <a:solidFill>
                  <a:srgbClr val="FFFFFF"/>
                </a:solidFill>
                <a:latin typeface="Libre Franklin"/>
                <a:ea typeface="Libre Franklin"/>
                <a:cs typeface="Libre Franklin"/>
                <a:sym typeface="Libre Franklin"/>
              </a:rPr>
              <a:t>La persona no piensa en su misma como hombre o mujer exclusivamente (si sea más joven, como niño o niña)</a:t>
            </a:r>
            <a:endParaRPr>
              <a:solidFill>
                <a:srgbClr val="FFFFFF"/>
              </a:solidFill>
              <a:latin typeface="Libre Franklin"/>
              <a:ea typeface="Libre Franklin"/>
              <a:cs typeface="Libre Franklin"/>
              <a:sym typeface="Libre Franklin"/>
            </a:endParaRPr>
          </a:p>
        </p:txBody>
      </p:sp>
      <p:sp>
        <p:nvSpPr>
          <p:cNvPr id="97" name="Google Shape;97;p16"/>
          <p:cNvSpPr txBox="1"/>
          <p:nvPr/>
        </p:nvSpPr>
        <p:spPr>
          <a:xfrm>
            <a:off x="3886200" y="3866025"/>
            <a:ext cx="3529200" cy="833100"/>
          </a:xfrm>
          <a:prstGeom prst="rect">
            <a:avLst/>
          </a:prstGeom>
          <a:solidFill>
            <a:schemeClr val="dk1"/>
          </a:solid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a:latin typeface="Libre Franklin"/>
                <a:ea typeface="Libre Franklin"/>
                <a:cs typeface="Libre Franklin"/>
                <a:sym typeface="Libre Franklin"/>
              </a:rPr>
              <a:t>P</a:t>
            </a:r>
            <a:r>
              <a:rPr lang="en">
                <a:latin typeface="Libre Franklin"/>
                <a:ea typeface="Libre Franklin"/>
                <a:cs typeface="Libre Franklin"/>
                <a:sym typeface="Libre Franklin"/>
              </a:rPr>
              <a:t>ersonas que se piensan en sus mismos como el género asignado al nacer, se llaman </a:t>
            </a:r>
            <a:r>
              <a:rPr b="1" lang="en">
                <a:latin typeface="Libre Franklin"/>
                <a:ea typeface="Libre Franklin"/>
                <a:cs typeface="Libre Franklin"/>
                <a:sym typeface="Libre Franklin"/>
              </a:rPr>
              <a:t>cisgéneros.</a:t>
            </a:r>
            <a:endParaRPr b="1">
              <a:latin typeface="Libre Franklin"/>
              <a:ea typeface="Libre Franklin"/>
              <a:cs typeface="Libre Franklin"/>
              <a:sym typeface="Libre Franklin"/>
            </a:endParaRPr>
          </a:p>
        </p:txBody>
      </p:sp>
      <p:sp>
        <p:nvSpPr>
          <p:cNvPr id="98" name="Google Shape;98;p16"/>
          <p:cNvSpPr txBox="1"/>
          <p:nvPr/>
        </p:nvSpPr>
        <p:spPr>
          <a:xfrm>
            <a:off x="311000" y="4886350"/>
            <a:ext cx="7150500" cy="23658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1600"/>
              </a:spcAft>
              <a:buNone/>
            </a:pPr>
            <a:r>
              <a:rPr b="1" lang="en" sz="1800">
                <a:solidFill>
                  <a:srgbClr val="333F48"/>
                </a:solidFill>
                <a:latin typeface="Libre Franklin"/>
                <a:ea typeface="Libre Franklin"/>
                <a:cs typeface="Libre Franklin"/>
                <a:sym typeface="Libre Franklin"/>
              </a:rPr>
              <a:t>Muchos otros términos existen para describir género también, entonces es mejor preguntar. </a:t>
            </a:r>
            <a:r>
              <a:rPr lang="en" sz="1800">
                <a:solidFill>
                  <a:srgbClr val="333F48"/>
                </a:solidFill>
                <a:latin typeface="Libre Franklin"/>
                <a:ea typeface="Libre Franklin"/>
                <a:cs typeface="Libre Franklin"/>
                <a:sym typeface="Libre Franklin"/>
              </a:rPr>
              <a:t>Investigación psicológico sugiere que ser transgénero o no binaria no indica que hay algo malo de la persona. Dificultades de salud mental experimentado por personas transgéneras y no binario suelen el resultado de estigma.</a:t>
            </a:r>
            <a:r>
              <a:rPr b="1" lang="en" sz="1800">
                <a:solidFill>
                  <a:srgbClr val="333F48"/>
                </a:solidFill>
                <a:latin typeface="Libre Franklin"/>
                <a:ea typeface="Libre Franklin"/>
                <a:cs typeface="Libre Franklin"/>
                <a:sym typeface="Libre Franklin"/>
              </a:rPr>
              <a:t> Para reducir el estigma, es mejor respetar la identidad de género que una persona usa para describirse así mismo. </a:t>
            </a:r>
            <a:endParaRPr b="1">
              <a:solidFill>
                <a:srgbClr val="333F48"/>
              </a:solidFill>
            </a:endParaRPr>
          </a:p>
        </p:txBody>
      </p:sp>
      <p:sp>
        <p:nvSpPr>
          <p:cNvPr id="99" name="Google Shape;99;p16"/>
          <p:cNvSpPr txBox="1"/>
          <p:nvPr/>
        </p:nvSpPr>
        <p:spPr>
          <a:xfrm>
            <a:off x="366050" y="7360950"/>
            <a:ext cx="7040400" cy="1314300"/>
          </a:xfrm>
          <a:prstGeom prst="rect">
            <a:avLst/>
          </a:prstGeom>
          <a:solidFill>
            <a:srgbClr val="009668"/>
          </a:solid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sz="1800">
                <a:solidFill>
                  <a:srgbClr val="FFFFFF"/>
                </a:solidFill>
                <a:latin typeface="Libre Franklin"/>
                <a:ea typeface="Libre Franklin"/>
                <a:cs typeface="Libre Franklin"/>
                <a:sym typeface="Libre Franklin"/>
              </a:rPr>
              <a:t>No es posible siempre saber el género de una person por mirarla. Entonces, podría ser útil en compartir el género de Ud. y los pronombres que usa para preguntarle la otra persona sobre su género y/o pronombres. </a:t>
            </a:r>
            <a:endParaRPr b="1" sz="1800">
              <a:solidFill>
                <a:srgbClr val="FFFFFF"/>
              </a:solidFill>
              <a:latin typeface="Libre Franklin"/>
              <a:ea typeface="Libre Franklin"/>
              <a:cs typeface="Libre Franklin"/>
              <a:sym typeface="Libre Franklin"/>
            </a:endParaRPr>
          </a:p>
          <a:p>
            <a:pPr indent="0" lvl="0" marL="0" rtl="0" algn="l">
              <a:spcBef>
                <a:spcPts val="0"/>
              </a:spcBef>
              <a:spcAft>
                <a:spcPts val="0"/>
              </a:spcAft>
              <a:buNone/>
            </a:pPr>
            <a:r>
              <a:t/>
            </a:r>
            <a:endParaRPr b="1" sz="1800">
              <a:solidFill>
                <a:srgbClr val="FFFFFF"/>
              </a:solidFill>
              <a:latin typeface="Libre Franklin"/>
              <a:ea typeface="Libre Franklin"/>
              <a:cs typeface="Libre Franklin"/>
              <a:sym typeface="Libre Franklin"/>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3" name="Shape 103"/>
        <p:cNvGrpSpPr/>
        <p:nvPr/>
      </p:nvGrpSpPr>
      <p:grpSpPr>
        <a:xfrm>
          <a:off x="0" y="0"/>
          <a:ext cx="0" cy="0"/>
          <a:chOff x="0" y="0"/>
          <a:chExt cx="0" cy="0"/>
        </a:xfrm>
      </p:grpSpPr>
      <p:sp>
        <p:nvSpPr>
          <p:cNvPr id="104" name="Google Shape;104;p17"/>
          <p:cNvSpPr txBox="1"/>
          <p:nvPr>
            <p:ph type="title"/>
          </p:nvPr>
        </p:nvSpPr>
        <p:spPr>
          <a:xfrm>
            <a:off x="357150" y="405450"/>
            <a:ext cx="7058100" cy="7290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solidFill>
                  <a:srgbClr val="BF5700"/>
                </a:solidFill>
                <a:latin typeface="Libre Franklin"/>
                <a:ea typeface="Libre Franklin"/>
                <a:cs typeface="Libre Franklin"/>
                <a:sym typeface="Libre Franklin"/>
              </a:rPr>
              <a:t>Disforia de Género</a:t>
            </a:r>
            <a:endParaRPr>
              <a:latin typeface="Libre Franklin"/>
              <a:ea typeface="Libre Franklin"/>
              <a:cs typeface="Libre Franklin"/>
              <a:sym typeface="Libre Franklin"/>
            </a:endParaRPr>
          </a:p>
        </p:txBody>
      </p:sp>
      <p:sp>
        <p:nvSpPr>
          <p:cNvPr id="105" name="Google Shape;105;p17"/>
          <p:cNvSpPr txBox="1"/>
          <p:nvPr>
            <p:ph idx="1" type="body"/>
          </p:nvPr>
        </p:nvSpPr>
        <p:spPr>
          <a:xfrm>
            <a:off x="372200" y="1000125"/>
            <a:ext cx="7058100" cy="3871800"/>
          </a:xfrm>
          <a:prstGeom prst="rect">
            <a:avLst/>
          </a:prstGeom>
        </p:spPr>
        <p:txBody>
          <a:bodyPr anchorCtr="0" anchor="t" bIns="91425" lIns="91425" spcFirstLastPara="1" rIns="91425" wrap="square" tIns="91425">
            <a:noAutofit/>
          </a:bodyPr>
          <a:lstStyle/>
          <a:p>
            <a:pPr indent="0" lvl="0" marL="0" rtl="0" algn="l">
              <a:spcBef>
                <a:spcPts val="0"/>
              </a:spcBef>
              <a:spcAft>
                <a:spcPts val="1600"/>
              </a:spcAft>
              <a:buNone/>
            </a:pPr>
            <a:r>
              <a:rPr lang="en" sz="1600">
                <a:solidFill>
                  <a:srgbClr val="333F48"/>
                </a:solidFill>
                <a:latin typeface="Libre Franklin"/>
                <a:ea typeface="Libre Franklin"/>
                <a:cs typeface="Libre Franklin"/>
                <a:sym typeface="Libre Franklin"/>
              </a:rPr>
              <a:t>“Disforia de género” es una frase que usan profesionales médicos para describir la incomodez extrema que podría ser causado por tener un género diferente que como se ve su cuerpo o como es percibido por los demás. Algunas personas transgéneras experimentan disforia de género, y otros no. Muchas compañías de seguro requieren que una persona tiene diagnóstico de disforia de género para cubrir el costo de tratamientos o cirugía de género. </a:t>
            </a:r>
            <a:endParaRPr sz="1600">
              <a:solidFill>
                <a:srgbClr val="333F48"/>
              </a:solidFill>
              <a:latin typeface="Libre Franklin"/>
              <a:ea typeface="Libre Franklin"/>
              <a:cs typeface="Libre Franklin"/>
              <a:sym typeface="Libre Franklin"/>
            </a:endParaRPr>
          </a:p>
        </p:txBody>
      </p:sp>
      <p:sp>
        <p:nvSpPr>
          <p:cNvPr id="106" name="Google Shape;106;p17"/>
          <p:cNvSpPr txBox="1"/>
          <p:nvPr/>
        </p:nvSpPr>
        <p:spPr>
          <a:xfrm>
            <a:off x="462400" y="3107200"/>
            <a:ext cx="6952800" cy="2660700"/>
          </a:xfrm>
          <a:prstGeom prst="rect">
            <a:avLst/>
          </a:prstGeom>
          <a:noFill/>
          <a:ln>
            <a:noFill/>
          </a:ln>
        </p:spPr>
        <p:txBody>
          <a:bodyPr anchorCtr="0" anchor="t" bIns="91425" lIns="91425" spcFirstLastPara="1" rIns="91425" wrap="square" tIns="91425">
            <a:noAutofit/>
          </a:bodyPr>
          <a:lstStyle/>
          <a:p>
            <a:pPr indent="-330200" lvl="0" marL="457200" rtl="0" algn="l">
              <a:lnSpc>
                <a:spcPct val="115000"/>
              </a:lnSpc>
              <a:spcBef>
                <a:spcPts val="0"/>
              </a:spcBef>
              <a:spcAft>
                <a:spcPts val="0"/>
              </a:spcAft>
              <a:buClr>
                <a:srgbClr val="333F48"/>
              </a:buClr>
              <a:buSzPts val="1600"/>
              <a:buFont typeface="Libre Franklin"/>
              <a:buChar char="➢"/>
            </a:pPr>
            <a:r>
              <a:rPr lang="en" sz="1600">
                <a:solidFill>
                  <a:srgbClr val="333F48"/>
                </a:solidFill>
                <a:latin typeface="Libre Franklin"/>
                <a:ea typeface="Libre Franklin"/>
                <a:cs typeface="Libre Franklin"/>
                <a:sym typeface="Libre Franklin"/>
              </a:rPr>
              <a:t>Diferentes formas de reafirmar la identidad de género de una persona podría ayudar a la persona en sentirse más cómoda: usar diferentes pronombres (como ella en vez de él), cambiar su nombre, tomar medicamentos hormonales o se operan para cambiar como se ve su cuerpo. </a:t>
            </a:r>
            <a:endParaRPr sz="1600">
              <a:solidFill>
                <a:srgbClr val="333F48"/>
              </a:solidFill>
              <a:latin typeface="Libre Franklin"/>
              <a:ea typeface="Libre Franklin"/>
              <a:cs typeface="Libre Franklin"/>
              <a:sym typeface="Libre Franklin"/>
            </a:endParaRPr>
          </a:p>
          <a:p>
            <a:pPr indent="-330200" lvl="0" marL="457200" rtl="0" algn="l">
              <a:lnSpc>
                <a:spcPct val="115000"/>
              </a:lnSpc>
              <a:spcBef>
                <a:spcPts val="0"/>
              </a:spcBef>
              <a:spcAft>
                <a:spcPts val="0"/>
              </a:spcAft>
              <a:buClr>
                <a:srgbClr val="333F48"/>
              </a:buClr>
              <a:buSzPts val="1600"/>
              <a:buFont typeface="Libre Franklin"/>
              <a:buChar char="➢"/>
            </a:pPr>
            <a:r>
              <a:rPr lang="en" sz="1600">
                <a:solidFill>
                  <a:srgbClr val="333F48"/>
                </a:solidFill>
                <a:latin typeface="Libre Franklin"/>
                <a:ea typeface="Libre Franklin"/>
                <a:cs typeface="Libre Franklin"/>
                <a:sym typeface="Libre Franklin"/>
              </a:rPr>
              <a:t>Personas con disforia de género están de alta riesgo de ansiedad, depresión, uso de sustancias, acoso, autolesionarse, y suicidio. </a:t>
            </a:r>
            <a:endParaRPr sz="1600">
              <a:solidFill>
                <a:srgbClr val="333F48"/>
              </a:solidFill>
              <a:latin typeface="Libre Franklin"/>
              <a:ea typeface="Libre Franklin"/>
              <a:cs typeface="Libre Franklin"/>
              <a:sym typeface="Libre Franklin"/>
            </a:endParaRPr>
          </a:p>
        </p:txBody>
      </p:sp>
      <p:sp>
        <p:nvSpPr>
          <p:cNvPr id="107" name="Google Shape;107;p17"/>
          <p:cNvSpPr txBox="1"/>
          <p:nvPr/>
        </p:nvSpPr>
        <p:spPr>
          <a:xfrm>
            <a:off x="357150" y="5289325"/>
            <a:ext cx="7058100" cy="4232400"/>
          </a:xfrm>
          <a:prstGeom prst="rect">
            <a:avLst/>
          </a:prstGeom>
          <a:solidFill>
            <a:schemeClr val="dk1"/>
          </a:solidFill>
          <a:ln cap="flat" cmpd="sng" w="9525">
            <a:solidFill>
              <a:schemeClr val="dk1"/>
            </a:solidFill>
            <a:prstDash val="solid"/>
            <a:round/>
            <a:headEnd len="sm" w="sm" type="none"/>
            <a:tailEnd len="sm" w="sm" type="none"/>
          </a:ln>
        </p:spPr>
        <p:txBody>
          <a:bodyPr anchorCtr="0" anchor="t" bIns="91425" lIns="91425" spcFirstLastPara="1" rIns="91425" wrap="square" tIns="91425">
            <a:noAutofit/>
          </a:bodyPr>
          <a:lstStyle/>
          <a:p>
            <a:pPr indent="0" lvl="0" marL="0" rtl="0" algn="l">
              <a:spcBef>
                <a:spcPts val="0"/>
              </a:spcBef>
              <a:spcAft>
                <a:spcPts val="0"/>
              </a:spcAft>
              <a:buNone/>
            </a:pPr>
            <a:r>
              <a:rPr b="1" lang="en" sz="1600">
                <a:latin typeface="Libre Franklin"/>
                <a:ea typeface="Libre Franklin"/>
                <a:cs typeface="Libre Franklin"/>
                <a:sym typeface="Libre Franklin"/>
              </a:rPr>
              <a:t>Tratamientos para la disforia de género</a:t>
            </a:r>
            <a:endParaRPr b="1" sz="1600">
              <a:latin typeface="Libre Franklin"/>
              <a:ea typeface="Libre Franklin"/>
              <a:cs typeface="Libre Franklin"/>
              <a:sym typeface="Libre Franklin"/>
            </a:endParaRPr>
          </a:p>
          <a:p>
            <a:pPr indent="0" lvl="0" marL="0" rtl="0" algn="l">
              <a:spcBef>
                <a:spcPts val="0"/>
              </a:spcBef>
              <a:spcAft>
                <a:spcPts val="0"/>
              </a:spcAft>
              <a:buNone/>
            </a:pPr>
            <a:r>
              <a:rPr lang="en" sz="1600">
                <a:latin typeface="Libre Franklin"/>
                <a:ea typeface="Libre Franklin"/>
                <a:cs typeface="Libre Franklin"/>
                <a:sym typeface="Libre Franklin"/>
              </a:rPr>
              <a:t>Personas con disforia de género pueden disfrutar vidas más felices cuando se sienten que sus identidades de género son respetados por los demás.</a:t>
            </a:r>
            <a:r>
              <a:rPr b="1" lang="en" sz="1600">
                <a:latin typeface="Libre Franklin"/>
                <a:ea typeface="Libre Franklin"/>
                <a:cs typeface="Libre Franklin"/>
                <a:sym typeface="Libre Franklin"/>
              </a:rPr>
              <a:t> </a:t>
            </a:r>
            <a:r>
              <a:rPr b="1" lang="en" sz="1600">
                <a:latin typeface="Libre Franklin"/>
                <a:ea typeface="Libre Franklin"/>
                <a:cs typeface="Libre Franklin"/>
                <a:sym typeface="Libre Franklin"/>
              </a:rPr>
              <a:t>Un tratamiento más útil es vivir en una comunidad que se apoyan. </a:t>
            </a:r>
            <a:r>
              <a:rPr lang="en" sz="1600">
                <a:latin typeface="Libre Franklin"/>
                <a:ea typeface="Libre Franklin"/>
                <a:cs typeface="Libre Franklin"/>
                <a:sym typeface="Libre Franklin"/>
              </a:rPr>
              <a:t>Algunas personas podrían querer o necesitar otros tratamientos además: </a:t>
            </a:r>
            <a:endParaRPr sz="1600">
              <a:latin typeface="Libre Franklin"/>
              <a:ea typeface="Libre Franklin"/>
              <a:cs typeface="Libre Franklin"/>
              <a:sym typeface="Libre Franklin"/>
            </a:endParaRPr>
          </a:p>
          <a:p>
            <a:pPr indent="-330200" lvl="0" marL="457200" rtl="0" algn="l">
              <a:spcBef>
                <a:spcPts val="0"/>
              </a:spcBef>
              <a:spcAft>
                <a:spcPts val="0"/>
              </a:spcAft>
              <a:buSzPts val="1600"/>
              <a:buFont typeface="Libre Franklin"/>
              <a:buChar char="●"/>
            </a:pPr>
            <a:r>
              <a:rPr b="1" lang="en" sz="1600">
                <a:latin typeface="Libre Franklin"/>
                <a:ea typeface="Libre Franklin"/>
                <a:cs typeface="Libre Franklin"/>
                <a:sym typeface="Libre Franklin"/>
              </a:rPr>
              <a:t>Terapia dialéctica conductual: </a:t>
            </a:r>
            <a:r>
              <a:rPr lang="en" sz="1600">
                <a:latin typeface="Libre Franklin"/>
                <a:ea typeface="Libre Franklin"/>
                <a:cs typeface="Libre Franklin"/>
                <a:sym typeface="Libre Franklin"/>
              </a:rPr>
              <a:t>Fue creado por los que están de alta riesgo de suicidarse. Enseña destrezas para tolerar angustia, regular emociones, y tener relaciones positivas con otras personas. La meta principal es establecer una vida que vale la pena.  </a:t>
            </a:r>
            <a:endParaRPr sz="1600">
              <a:latin typeface="Libre Franklin"/>
              <a:ea typeface="Libre Franklin"/>
              <a:cs typeface="Libre Franklin"/>
              <a:sym typeface="Libre Franklin"/>
            </a:endParaRPr>
          </a:p>
          <a:p>
            <a:pPr indent="-330200" lvl="0" marL="457200" rtl="0" algn="l">
              <a:spcBef>
                <a:spcPts val="0"/>
              </a:spcBef>
              <a:spcAft>
                <a:spcPts val="0"/>
              </a:spcAft>
              <a:buSzPts val="1600"/>
              <a:buFont typeface="Libre Franklin"/>
              <a:buChar char="●"/>
            </a:pPr>
            <a:r>
              <a:rPr b="1" lang="en" sz="1600">
                <a:latin typeface="Libre Franklin"/>
                <a:ea typeface="Libre Franklin"/>
                <a:cs typeface="Libre Franklin"/>
                <a:sym typeface="Libre Franklin"/>
              </a:rPr>
              <a:t>Terapia hormonal: </a:t>
            </a:r>
            <a:r>
              <a:rPr lang="en" sz="1600">
                <a:latin typeface="Libre Franklin"/>
                <a:ea typeface="Libre Franklin"/>
                <a:cs typeface="Libre Franklin"/>
                <a:sym typeface="Libre Franklin"/>
              </a:rPr>
              <a:t>Puede reprimar cambios físicos asociados con pubertad o ayudar a una persona en desarrollar un cuerpo más masculino o feminino. </a:t>
            </a:r>
            <a:r>
              <a:rPr i="1" lang="en" sz="1600">
                <a:latin typeface="Libre Franklin"/>
                <a:ea typeface="Libre Franklin"/>
                <a:cs typeface="Libre Franklin"/>
                <a:sym typeface="Libre Franklin"/>
              </a:rPr>
              <a:t>Siempre consulta con su doctor. </a:t>
            </a:r>
            <a:endParaRPr i="1" sz="1600">
              <a:latin typeface="Libre Franklin"/>
              <a:ea typeface="Libre Franklin"/>
              <a:cs typeface="Libre Franklin"/>
              <a:sym typeface="Libre Franklin"/>
            </a:endParaRPr>
          </a:p>
          <a:p>
            <a:pPr indent="-330200" lvl="0" marL="457200" rtl="0" algn="l">
              <a:spcBef>
                <a:spcPts val="0"/>
              </a:spcBef>
              <a:spcAft>
                <a:spcPts val="0"/>
              </a:spcAft>
              <a:buSzPts val="1600"/>
              <a:buFont typeface="Libre Franklin"/>
              <a:buChar char="●"/>
            </a:pPr>
            <a:r>
              <a:rPr b="1" lang="en" sz="1600">
                <a:latin typeface="Libre Franklin"/>
                <a:ea typeface="Libre Franklin"/>
                <a:cs typeface="Libre Franklin"/>
                <a:sym typeface="Libre Franklin"/>
              </a:rPr>
              <a:t>Cirugía: </a:t>
            </a:r>
            <a:r>
              <a:rPr lang="en" sz="1600">
                <a:latin typeface="Libre Franklin"/>
                <a:ea typeface="Libre Franklin"/>
                <a:cs typeface="Libre Franklin"/>
                <a:sym typeface="Libre Franklin"/>
              </a:rPr>
              <a:t>Procedimientos médicos para cambiar las partes del cuerpo que no queda bien con la identidad de género de una persona. </a:t>
            </a:r>
            <a:r>
              <a:rPr i="1" lang="en" sz="1600">
                <a:latin typeface="Libre Franklin"/>
                <a:ea typeface="Libre Franklin"/>
                <a:cs typeface="Libre Franklin"/>
                <a:sym typeface="Libre Franklin"/>
              </a:rPr>
              <a:t>Siempre consulta con su doctor. </a:t>
            </a:r>
            <a:endParaRPr i="1" sz="1600">
              <a:latin typeface="Libre Franklin"/>
              <a:ea typeface="Libre Franklin"/>
              <a:cs typeface="Libre Franklin"/>
              <a:sym typeface="Libre Franklin"/>
            </a:endParaRPr>
          </a:p>
          <a:p>
            <a:pPr indent="0" lvl="0" marL="0" rtl="0" algn="l">
              <a:spcBef>
                <a:spcPts val="0"/>
              </a:spcBef>
              <a:spcAft>
                <a:spcPts val="0"/>
              </a:spcAft>
              <a:buNone/>
            </a:pPr>
            <a:r>
              <a:t/>
            </a:r>
            <a:endParaRPr b="1" sz="1600">
              <a:latin typeface="Libre Franklin"/>
              <a:ea typeface="Libre Franklin"/>
              <a:cs typeface="Libre Franklin"/>
              <a:sym typeface="Libre Franklin"/>
            </a:endParaRPr>
          </a:p>
          <a:p>
            <a:pPr indent="0" lvl="0" marL="0" rtl="0" algn="l">
              <a:spcBef>
                <a:spcPts val="0"/>
              </a:spcBef>
              <a:spcAft>
                <a:spcPts val="0"/>
              </a:spcAft>
              <a:buNone/>
            </a:pPr>
            <a:r>
              <a:t/>
            </a:r>
            <a:endParaRPr b="1" sz="1600">
              <a:latin typeface="Libre Franklin"/>
              <a:ea typeface="Libre Franklin"/>
              <a:cs typeface="Libre Franklin"/>
              <a:sym typeface="Libre Franklin"/>
            </a:endParaRPr>
          </a:p>
          <a:p>
            <a:pPr indent="-330200" lvl="0" marL="457200" rtl="0" algn="l">
              <a:spcBef>
                <a:spcPts val="0"/>
              </a:spcBef>
              <a:spcAft>
                <a:spcPts val="0"/>
              </a:spcAft>
              <a:buSzPts val="1600"/>
              <a:buFont typeface="Libre Franklin"/>
              <a:buChar char="-"/>
            </a:pPr>
            <a:r>
              <a:t/>
            </a:r>
            <a:endParaRPr sz="1600">
              <a:latin typeface="Libre Franklin"/>
              <a:ea typeface="Libre Franklin"/>
              <a:cs typeface="Libre Franklin"/>
              <a:sym typeface="Libre Franklin"/>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1" name="Shape 111"/>
        <p:cNvGrpSpPr/>
        <p:nvPr/>
      </p:nvGrpSpPr>
      <p:grpSpPr>
        <a:xfrm>
          <a:off x="0" y="0"/>
          <a:ext cx="0" cy="0"/>
          <a:chOff x="0" y="0"/>
          <a:chExt cx="0" cy="0"/>
        </a:xfrm>
      </p:grpSpPr>
      <p:sp>
        <p:nvSpPr>
          <p:cNvPr id="112" name="Google Shape;112;p18"/>
          <p:cNvSpPr txBox="1"/>
          <p:nvPr>
            <p:ph type="title"/>
          </p:nvPr>
        </p:nvSpPr>
        <p:spPr>
          <a:xfrm>
            <a:off x="178500" y="405450"/>
            <a:ext cx="7415400" cy="7290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solidFill>
                  <a:srgbClr val="BF5700"/>
                </a:solidFill>
                <a:latin typeface="Libre Franklin"/>
                <a:ea typeface="Libre Franklin"/>
                <a:cs typeface="Libre Franklin"/>
                <a:sym typeface="Libre Franklin"/>
              </a:rPr>
              <a:t>Recursos de Identidad de Género</a:t>
            </a:r>
            <a:endParaRPr>
              <a:latin typeface="Libre Franklin"/>
              <a:ea typeface="Libre Franklin"/>
              <a:cs typeface="Libre Franklin"/>
              <a:sym typeface="Libre Franklin"/>
            </a:endParaRPr>
          </a:p>
        </p:txBody>
      </p:sp>
      <p:sp>
        <p:nvSpPr>
          <p:cNvPr id="113" name="Google Shape;113;p18"/>
          <p:cNvSpPr txBox="1"/>
          <p:nvPr/>
        </p:nvSpPr>
        <p:spPr>
          <a:xfrm>
            <a:off x="311100" y="1283700"/>
            <a:ext cx="7150200" cy="17667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1600"/>
              </a:spcAft>
              <a:buNone/>
            </a:pPr>
            <a:r>
              <a:rPr lang="en" sz="1800">
                <a:solidFill>
                  <a:srgbClr val="333F48"/>
                </a:solidFill>
                <a:latin typeface="Libre Franklin"/>
                <a:ea typeface="Libre Franklin"/>
                <a:cs typeface="Libre Franklin"/>
                <a:sym typeface="Libre Franklin"/>
              </a:rPr>
              <a:t>Cuando establecer una comunidad solidaria es difícil, algunas personas que no tienen la misma identidad género que lo que fue asignado al nacer, podría beneficiarse de aprender sobre organizaciones nacionales de apoyo legal o salud mental que brindan apoyo más específicas a sus experiencias. </a:t>
            </a:r>
            <a:endParaRPr/>
          </a:p>
        </p:txBody>
      </p:sp>
      <p:sp>
        <p:nvSpPr>
          <p:cNvPr id="114" name="Google Shape;114;p18"/>
          <p:cNvSpPr txBox="1"/>
          <p:nvPr/>
        </p:nvSpPr>
        <p:spPr>
          <a:xfrm>
            <a:off x="357150" y="3199650"/>
            <a:ext cx="7058100" cy="64188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None/>
            </a:pPr>
            <a:r>
              <a:rPr b="1" lang="en" sz="1800">
                <a:solidFill>
                  <a:srgbClr val="333F48"/>
                </a:solidFill>
                <a:latin typeface="Libre Franklin"/>
                <a:ea typeface="Libre Franklin"/>
                <a:cs typeface="Libre Franklin"/>
                <a:sym typeface="Libre Franklin"/>
              </a:rPr>
              <a:t>Trans Lifeline </a:t>
            </a:r>
            <a:r>
              <a:rPr lang="en" sz="1800">
                <a:solidFill>
                  <a:srgbClr val="333F48"/>
                </a:solidFill>
                <a:latin typeface="Libre Franklin"/>
                <a:ea typeface="Libre Franklin"/>
                <a:cs typeface="Libre Franklin"/>
                <a:sym typeface="Libre Franklin"/>
              </a:rPr>
              <a:t>(en español e inglés)</a:t>
            </a:r>
            <a:r>
              <a:rPr b="1" lang="en" sz="1800">
                <a:solidFill>
                  <a:srgbClr val="333F48"/>
                </a:solidFill>
                <a:latin typeface="Libre Franklin"/>
                <a:ea typeface="Libre Franklin"/>
                <a:cs typeface="Libre Franklin"/>
                <a:sym typeface="Libre Franklin"/>
              </a:rPr>
              <a:t> - </a:t>
            </a:r>
            <a:r>
              <a:rPr lang="en" sz="1800">
                <a:solidFill>
                  <a:srgbClr val="333F48"/>
                </a:solidFill>
                <a:latin typeface="Libre Franklin"/>
                <a:ea typeface="Libre Franklin"/>
                <a:cs typeface="Libre Franklin"/>
                <a:sym typeface="Libre Franklin"/>
              </a:rPr>
              <a:t>Una organización maneja para y por personas transgéneras que brinda apoyo emocional y financiera para personas trans en crísis. Revisa </a:t>
            </a:r>
            <a:r>
              <a:rPr b="1" lang="en" sz="1800">
                <a:solidFill>
                  <a:srgbClr val="333F48"/>
                </a:solidFill>
                <a:latin typeface="Libre Franklin"/>
                <a:ea typeface="Libre Franklin"/>
                <a:cs typeface="Libre Franklin"/>
                <a:sym typeface="Libre Franklin"/>
              </a:rPr>
              <a:t>translifeline.org</a:t>
            </a:r>
            <a:endParaRPr b="1" sz="1800">
              <a:solidFill>
                <a:srgbClr val="333F48"/>
              </a:solidFill>
              <a:latin typeface="Libre Franklin"/>
              <a:ea typeface="Libre Franklin"/>
              <a:cs typeface="Libre Franklin"/>
              <a:sym typeface="Libre Franklin"/>
            </a:endParaRPr>
          </a:p>
          <a:p>
            <a:pPr indent="0" lvl="0" marL="0" rtl="0" algn="l">
              <a:lnSpc>
                <a:spcPct val="115000"/>
              </a:lnSpc>
              <a:spcBef>
                <a:spcPts val="1600"/>
              </a:spcBef>
              <a:spcAft>
                <a:spcPts val="0"/>
              </a:spcAft>
              <a:buNone/>
            </a:pPr>
            <a:r>
              <a:rPr b="1" lang="en" sz="1800">
                <a:solidFill>
                  <a:srgbClr val="333F48"/>
                </a:solidFill>
                <a:latin typeface="Libre Franklin"/>
                <a:ea typeface="Libre Franklin"/>
                <a:cs typeface="Libre Franklin"/>
                <a:sym typeface="Libre Franklin"/>
              </a:rPr>
              <a:t>Out Youth </a:t>
            </a:r>
            <a:r>
              <a:rPr lang="en" sz="1800">
                <a:solidFill>
                  <a:srgbClr val="333F48"/>
                </a:solidFill>
                <a:latin typeface="Libre Franklin"/>
                <a:ea typeface="Libre Franklin"/>
                <a:cs typeface="Libre Franklin"/>
                <a:sym typeface="Libre Franklin"/>
              </a:rPr>
              <a:t>(sólo en inglés) </a:t>
            </a:r>
            <a:r>
              <a:rPr lang="en" sz="1800">
                <a:solidFill>
                  <a:srgbClr val="333F48"/>
                </a:solidFill>
                <a:latin typeface="Libre Franklin"/>
                <a:ea typeface="Libre Franklin"/>
                <a:cs typeface="Libre Franklin"/>
                <a:sym typeface="Libre Franklin"/>
              </a:rPr>
              <a:t>- Brinda un grupo de apoyo para jóvenes transgénero y no binaria (edades 12-18) en el estado de Texas. También maneja una red por todo el estado de alianzas de género y sexualidad para apoyar jóvenes en escuelas de Texas . Revisa </a:t>
            </a:r>
            <a:r>
              <a:rPr b="1" lang="en" sz="1800">
                <a:solidFill>
                  <a:srgbClr val="333F48"/>
                </a:solidFill>
                <a:latin typeface="Libre Franklin"/>
                <a:ea typeface="Libre Franklin"/>
                <a:cs typeface="Libre Franklin"/>
                <a:sym typeface="Libre Franklin"/>
              </a:rPr>
              <a:t>outyouth.org</a:t>
            </a:r>
            <a:endParaRPr b="1" sz="1800">
              <a:solidFill>
                <a:srgbClr val="333F48"/>
              </a:solidFill>
              <a:latin typeface="Libre Franklin"/>
              <a:ea typeface="Libre Franklin"/>
              <a:cs typeface="Libre Franklin"/>
              <a:sym typeface="Libre Franklin"/>
            </a:endParaRPr>
          </a:p>
          <a:p>
            <a:pPr indent="0" lvl="0" marL="0" rtl="0" algn="l">
              <a:lnSpc>
                <a:spcPct val="115000"/>
              </a:lnSpc>
              <a:spcBef>
                <a:spcPts val="1600"/>
              </a:spcBef>
              <a:spcAft>
                <a:spcPts val="0"/>
              </a:spcAft>
              <a:buNone/>
            </a:pPr>
            <a:r>
              <a:rPr b="1" lang="en" sz="1800">
                <a:solidFill>
                  <a:srgbClr val="333F48"/>
                </a:solidFill>
                <a:latin typeface="Libre Franklin"/>
                <a:ea typeface="Libre Franklin"/>
                <a:cs typeface="Libre Franklin"/>
                <a:sym typeface="Libre Franklin"/>
              </a:rPr>
              <a:t>Gender Spectrum</a:t>
            </a:r>
            <a:r>
              <a:rPr lang="en" sz="1800">
                <a:solidFill>
                  <a:srgbClr val="333F48"/>
                </a:solidFill>
                <a:latin typeface="Libre Franklin"/>
                <a:ea typeface="Libre Franklin"/>
                <a:cs typeface="Libre Franklin"/>
                <a:sym typeface="Libre Franklin"/>
              </a:rPr>
              <a:t> (sólo en inglés) - Una organización nacional que brinda recursos educativos y grupos de apoyo en línea para preadolescentes, adolescentes, adultos, y padres que trata de asuntos de identidad de género. Revisa </a:t>
            </a:r>
            <a:r>
              <a:rPr b="1" lang="en" sz="1800">
                <a:solidFill>
                  <a:srgbClr val="333F48"/>
                </a:solidFill>
                <a:latin typeface="Libre Franklin"/>
                <a:ea typeface="Libre Franklin"/>
                <a:cs typeface="Libre Franklin"/>
                <a:sym typeface="Libre Franklin"/>
              </a:rPr>
              <a:t>genderspectrum.org</a:t>
            </a:r>
            <a:endParaRPr b="1" sz="1800">
              <a:solidFill>
                <a:srgbClr val="333F48"/>
              </a:solidFill>
              <a:latin typeface="Libre Franklin"/>
              <a:ea typeface="Libre Franklin"/>
              <a:cs typeface="Libre Franklin"/>
              <a:sym typeface="Libre Franklin"/>
            </a:endParaRPr>
          </a:p>
          <a:p>
            <a:pPr indent="0" lvl="0" marL="0" rtl="0" algn="l">
              <a:lnSpc>
                <a:spcPct val="115000"/>
              </a:lnSpc>
              <a:spcBef>
                <a:spcPts val="1600"/>
              </a:spcBef>
              <a:spcAft>
                <a:spcPts val="0"/>
              </a:spcAft>
              <a:buNone/>
            </a:pPr>
            <a:r>
              <a:rPr b="1" lang="en" sz="1800">
                <a:solidFill>
                  <a:srgbClr val="333F48"/>
                </a:solidFill>
                <a:latin typeface="Libre Franklin"/>
                <a:ea typeface="Libre Franklin"/>
                <a:cs typeface="Libre Franklin"/>
                <a:sym typeface="Libre Franklin"/>
              </a:rPr>
              <a:t>The Trevor Project </a:t>
            </a:r>
            <a:r>
              <a:rPr lang="en" sz="1800">
                <a:solidFill>
                  <a:srgbClr val="333F48"/>
                </a:solidFill>
                <a:latin typeface="Libre Franklin"/>
                <a:ea typeface="Libre Franklin"/>
                <a:cs typeface="Libre Franklin"/>
                <a:sym typeface="Libre Franklin"/>
              </a:rPr>
              <a:t>(sólo en inglés)</a:t>
            </a:r>
            <a:r>
              <a:rPr b="1" lang="en" sz="1800">
                <a:solidFill>
                  <a:srgbClr val="333F48"/>
                </a:solidFill>
                <a:latin typeface="Libre Franklin"/>
                <a:ea typeface="Libre Franklin"/>
                <a:cs typeface="Libre Franklin"/>
                <a:sym typeface="Libre Franklin"/>
              </a:rPr>
              <a:t> </a:t>
            </a:r>
            <a:r>
              <a:rPr lang="en" sz="1800">
                <a:solidFill>
                  <a:srgbClr val="333F48"/>
                </a:solidFill>
                <a:latin typeface="Libre Franklin"/>
                <a:ea typeface="Libre Franklin"/>
                <a:cs typeface="Libre Franklin"/>
                <a:sym typeface="Libre Franklin"/>
              </a:rPr>
              <a:t>- Proporciona servicios de crísis y prevención del suicidio para personas gay, lesbianas, bisexuales y personas afrontando dificultades de identidad de género . Revisa </a:t>
            </a:r>
            <a:r>
              <a:rPr b="1" lang="en" sz="1800">
                <a:solidFill>
                  <a:srgbClr val="333F48"/>
                </a:solidFill>
                <a:latin typeface="Libre Franklin"/>
                <a:ea typeface="Libre Franklin"/>
                <a:cs typeface="Libre Franklin"/>
                <a:sym typeface="Libre Franklin"/>
              </a:rPr>
              <a:t>thetrevorproject.org</a:t>
            </a:r>
            <a:endParaRPr b="1" sz="1800">
              <a:solidFill>
                <a:srgbClr val="333F48"/>
              </a:solidFill>
              <a:latin typeface="Libre Franklin"/>
              <a:ea typeface="Libre Franklin"/>
              <a:cs typeface="Libre Franklin"/>
              <a:sym typeface="Libre Franklin"/>
            </a:endParaRPr>
          </a:p>
          <a:p>
            <a:pPr indent="0" lvl="0" marL="0" rtl="0" algn="l">
              <a:lnSpc>
                <a:spcPct val="115000"/>
              </a:lnSpc>
              <a:spcBef>
                <a:spcPts val="1600"/>
              </a:spcBef>
              <a:spcAft>
                <a:spcPts val="1600"/>
              </a:spcAft>
              <a:buNone/>
            </a:pPr>
            <a:r>
              <a:t/>
            </a:r>
            <a:endParaRPr sz="1800">
              <a:solidFill>
                <a:srgbClr val="333F48"/>
              </a:solidFill>
              <a:latin typeface="Libre Franklin"/>
              <a:ea typeface="Libre Franklin"/>
              <a:cs typeface="Libre Franklin"/>
              <a:sym typeface="Libre Franklin"/>
            </a:endParaRPr>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Tropic">
  <a:themeElements>
    <a:clrScheme name="Tropic">
      <a:dk1>
        <a:srgbClr val="A1E8D9"/>
      </a:dk1>
      <a:lt1>
        <a:srgbClr val="FFFFFF"/>
      </a:lt1>
      <a:dk2>
        <a:srgbClr val="695D46"/>
      </a:dk2>
      <a:lt2>
        <a:srgbClr val="B3A77D"/>
      </a:lt2>
      <a:accent1>
        <a:srgbClr val="EF6C00"/>
      </a:accent1>
      <a:accent2>
        <a:srgbClr val="009668"/>
      </a:accent2>
      <a:accent3>
        <a:srgbClr val="4DB6AC"/>
      </a:accent3>
      <a:accent4>
        <a:srgbClr val="FF9800"/>
      </a:accent4>
      <a:accent5>
        <a:srgbClr val="CE93D8"/>
      </a:accent5>
      <a:accent6>
        <a:srgbClr val="EEFF41"/>
      </a:accent6>
      <a:hlink>
        <a:srgbClr val="CE93D8"/>
      </a:hlink>
      <a:folHlink>
        <a:srgbClr val="CE93D8"/>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