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60" r:id="rId5"/>
  </p:sldMasterIdLst>
  <p:notesMasterIdLst>
    <p:notesMasterId r:id="rId6"/>
  </p:notesMasterIdLst>
  <p:sldIdLst>
    <p:sldId id="256" r:id="rId7"/>
    <p:sldId id="257" r:id="rId8"/>
  </p:sldIdLst>
  <p:sldSz cy="10058400" cx="7772400"/>
  <p:notesSz cx="6858000" cy="9144000"/>
  <p:embeddedFontLst>
    <p:embeddedFont>
      <p:font typeface="Libre Franklin"/>
      <p:regular r:id="rId9"/>
      <p:bold r:id="rId10"/>
      <p:italic r:id="rId11"/>
      <p:boldItalic r:id="rId12"/>
    </p:embeddedFont>
    <p:embeddedFont>
      <p:font typeface="PT Sans Narrow"/>
      <p:regular r:id="rId13"/>
      <p:bold r:id="rId14"/>
    </p:embeddedFont>
    <p:embeddedFont>
      <p:font typeface="Open Sans"/>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 uri="http://customooxmlschemas.google.com/">
      <go:slidesCustomData xmlns:go="http://customooxmlschemas.google.com/" r:id="rId19" roundtripDataSignature="AMtx7mjq1gNxMdZt5idNuN1+W4KFa8I8G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LibreFranklin-italic.fntdata"/><Relationship Id="rId10" Type="http://schemas.openxmlformats.org/officeDocument/2006/relationships/font" Target="fonts/LibreFranklin-bold.fntdata"/><Relationship Id="rId13" Type="http://schemas.openxmlformats.org/officeDocument/2006/relationships/font" Target="fonts/PTSansNarrow-regular.fntdata"/><Relationship Id="rId12" Type="http://schemas.openxmlformats.org/officeDocument/2006/relationships/font" Target="fonts/LibreFranklin-bol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LibreFranklin-regular.fntdata"/><Relationship Id="rId15" Type="http://schemas.openxmlformats.org/officeDocument/2006/relationships/font" Target="fonts/OpenSans-regular.fntdata"/><Relationship Id="rId14" Type="http://schemas.openxmlformats.org/officeDocument/2006/relationships/font" Target="fonts/PTSansNarrow-bold.fntdata"/><Relationship Id="rId17" Type="http://schemas.openxmlformats.org/officeDocument/2006/relationships/font" Target="fonts/OpenSans-italic.fntdata"/><Relationship Id="rId16" Type="http://schemas.openxmlformats.org/officeDocument/2006/relationships/font" Target="fonts/OpenSans-bold.fntdata"/><Relationship Id="rId5" Type="http://schemas.openxmlformats.org/officeDocument/2006/relationships/slideMaster" Target="slideMasters/slideMaster2.xml"/><Relationship Id="rId19" Type="http://customschemas.google.com/relationships/presentationmetadata" Target="metadata"/><Relationship Id="rId6" Type="http://schemas.openxmlformats.org/officeDocument/2006/relationships/notesMaster" Target="notesMasters/notesMaster1.xml"/><Relationship Id="rId18" Type="http://schemas.openxmlformats.org/officeDocument/2006/relationships/font" Target="fonts/OpenSans-bold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1: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9" name="Google Shape;109;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a:t>https://www.nimh.nih.gov/health/topics/eating-disorders/index.shtml#part_145414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2:notes"/>
          <p:cNvSpPr/>
          <p:nvPr>
            <p:ph idx="2" type="sldImg"/>
          </p:nvPr>
        </p:nvSpPr>
        <p:spPr>
          <a:xfrm>
            <a:off x="2105025" y="685800"/>
            <a:ext cx="2649538"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9" name="Google Shape;119;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9" name="Shape 9"/>
        <p:cNvGrpSpPr/>
        <p:nvPr/>
      </p:nvGrpSpPr>
      <p:grpSpPr>
        <a:xfrm>
          <a:off x="0" y="0"/>
          <a:ext cx="0" cy="0"/>
          <a:chOff x="0" y="0"/>
          <a:chExt cx="0" cy="0"/>
        </a:xfrm>
      </p:grpSpPr>
      <p:sp>
        <p:nvSpPr>
          <p:cNvPr id="10" name="Google Shape;10;p4"/>
          <p:cNvSpPr/>
          <p:nvPr/>
        </p:nvSpPr>
        <p:spPr>
          <a:xfrm>
            <a:off x="-64" y="9867147"/>
            <a:ext cx="7772400" cy="1914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4"/>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12" name="Google Shape;12;p4"/>
          <p:cNvSpPr txBox="1"/>
          <p:nvPr>
            <p:ph idx="1" type="body"/>
          </p:nvPr>
        </p:nvSpPr>
        <p:spPr>
          <a:xfrm>
            <a:off x="264945" y="2476369"/>
            <a:ext cx="7242600" cy="64587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3" name="Google Shape;13;p4"/>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5" name="Shape 55"/>
        <p:cNvGrpSpPr/>
        <p:nvPr/>
      </p:nvGrpSpPr>
      <p:grpSpPr>
        <a:xfrm>
          <a:off x="0" y="0"/>
          <a:ext cx="0" cy="0"/>
          <a:chOff x="0" y="0"/>
          <a:chExt cx="0" cy="0"/>
        </a:xfrm>
      </p:grpSpPr>
      <p:sp>
        <p:nvSpPr>
          <p:cNvPr id="56" name="Google Shape;56;p13"/>
          <p:cNvSpPr/>
          <p:nvPr/>
        </p:nvSpPr>
        <p:spPr>
          <a:xfrm>
            <a:off x="-64" y="9867147"/>
            <a:ext cx="7772400" cy="1914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7" name="Google Shape;57;p13"/>
          <p:cNvSpPr txBox="1"/>
          <p:nvPr>
            <p:ph hasCustomPrompt="1" type="title"/>
          </p:nvPr>
        </p:nvSpPr>
        <p:spPr>
          <a:xfrm>
            <a:off x="264945" y="2551707"/>
            <a:ext cx="7242600" cy="30084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Clr>
                <a:schemeClr val="accent3"/>
              </a:buClr>
              <a:buSzPts val="13000"/>
              <a:buNone/>
              <a:defRPr sz="13000">
                <a:solidFill>
                  <a:schemeClr val="accent3"/>
                </a:solidFill>
              </a:defRPr>
            </a:lvl1pPr>
            <a:lvl2pPr lvl="1" algn="ctr">
              <a:lnSpc>
                <a:spcPct val="100000"/>
              </a:lnSpc>
              <a:spcBef>
                <a:spcPts val="0"/>
              </a:spcBef>
              <a:spcAft>
                <a:spcPts val="0"/>
              </a:spcAft>
              <a:buClr>
                <a:schemeClr val="accent3"/>
              </a:buClr>
              <a:buSzPts val="13000"/>
              <a:buNone/>
              <a:defRPr sz="13000">
                <a:solidFill>
                  <a:schemeClr val="accent3"/>
                </a:solidFill>
              </a:defRPr>
            </a:lvl2pPr>
            <a:lvl3pPr lvl="2" algn="ctr">
              <a:lnSpc>
                <a:spcPct val="100000"/>
              </a:lnSpc>
              <a:spcBef>
                <a:spcPts val="0"/>
              </a:spcBef>
              <a:spcAft>
                <a:spcPts val="0"/>
              </a:spcAft>
              <a:buClr>
                <a:schemeClr val="accent3"/>
              </a:buClr>
              <a:buSzPts val="13000"/>
              <a:buNone/>
              <a:defRPr sz="13000">
                <a:solidFill>
                  <a:schemeClr val="accent3"/>
                </a:solidFill>
              </a:defRPr>
            </a:lvl3pPr>
            <a:lvl4pPr lvl="3" algn="ctr">
              <a:lnSpc>
                <a:spcPct val="100000"/>
              </a:lnSpc>
              <a:spcBef>
                <a:spcPts val="0"/>
              </a:spcBef>
              <a:spcAft>
                <a:spcPts val="0"/>
              </a:spcAft>
              <a:buClr>
                <a:schemeClr val="accent3"/>
              </a:buClr>
              <a:buSzPts val="13000"/>
              <a:buNone/>
              <a:defRPr sz="13000">
                <a:solidFill>
                  <a:schemeClr val="accent3"/>
                </a:solidFill>
              </a:defRPr>
            </a:lvl4pPr>
            <a:lvl5pPr lvl="4" algn="ctr">
              <a:lnSpc>
                <a:spcPct val="100000"/>
              </a:lnSpc>
              <a:spcBef>
                <a:spcPts val="0"/>
              </a:spcBef>
              <a:spcAft>
                <a:spcPts val="0"/>
              </a:spcAft>
              <a:buClr>
                <a:schemeClr val="accent3"/>
              </a:buClr>
              <a:buSzPts val="13000"/>
              <a:buNone/>
              <a:defRPr sz="13000">
                <a:solidFill>
                  <a:schemeClr val="accent3"/>
                </a:solidFill>
              </a:defRPr>
            </a:lvl5pPr>
            <a:lvl6pPr lvl="5" algn="ctr">
              <a:lnSpc>
                <a:spcPct val="100000"/>
              </a:lnSpc>
              <a:spcBef>
                <a:spcPts val="0"/>
              </a:spcBef>
              <a:spcAft>
                <a:spcPts val="0"/>
              </a:spcAft>
              <a:buClr>
                <a:schemeClr val="accent3"/>
              </a:buClr>
              <a:buSzPts val="13000"/>
              <a:buNone/>
              <a:defRPr sz="13000">
                <a:solidFill>
                  <a:schemeClr val="accent3"/>
                </a:solidFill>
              </a:defRPr>
            </a:lvl6pPr>
            <a:lvl7pPr lvl="6" algn="ctr">
              <a:lnSpc>
                <a:spcPct val="100000"/>
              </a:lnSpc>
              <a:spcBef>
                <a:spcPts val="0"/>
              </a:spcBef>
              <a:spcAft>
                <a:spcPts val="0"/>
              </a:spcAft>
              <a:buClr>
                <a:schemeClr val="accent3"/>
              </a:buClr>
              <a:buSzPts val="13000"/>
              <a:buNone/>
              <a:defRPr sz="13000">
                <a:solidFill>
                  <a:schemeClr val="accent3"/>
                </a:solidFill>
              </a:defRPr>
            </a:lvl7pPr>
            <a:lvl8pPr lvl="7" algn="ctr">
              <a:lnSpc>
                <a:spcPct val="100000"/>
              </a:lnSpc>
              <a:spcBef>
                <a:spcPts val="0"/>
              </a:spcBef>
              <a:spcAft>
                <a:spcPts val="0"/>
              </a:spcAft>
              <a:buClr>
                <a:schemeClr val="accent3"/>
              </a:buClr>
              <a:buSzPts val="13000"/>
              <a:buNone/>
              <a:defRPr sz="13000">
                <a:solidFill>
                  <a:schemeClr val="accent3"/>
                </a:solidFill>
              </a:defRPr>
            </a:lvl8pPr>
            <a:lvl9pPr lvl="8" algn="ctr">
              <a:lnSpc>
                <a:spcPct val="100000"/>
              </a:lnSpc>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3"/>
          <p:cNvSpPr txBox="1"/>
          <p:nvPr>
            <p:ph idx="1" type="body"/>
          </p:nvPr>
        </p:nvSpPr>
        <p:spPr>
          <a:xfrm>
            <a:off x="264945" y="5858160"/>
            <a:ext cx="7242600" cy="20955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59" name="Google Shape;59;p1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0" name="Shape 60"/>
        <p:cNvGrpSpPr/>
        <p:nvPr/>
      </p:nvGrpSpPr>
      <p:grpSpPr>
        <a:xfrm>
          <a:off x="0" y="0"/>
          <a:ext cx="0" cy="0"/>
          <a:chOff x="0" y="0"/>
          <a:chExt cx="0" cy="0"/>
        </a:xfrm>
      </p:grpSpPr>
      <p:sp>
        <p:nvSpPr>
          <p:cNvPr id="61" name="Google Shape;61;p14"/>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6" name="Shape 66"/>
        <p:cNvGrpSpPr/>
        <p:nvPr/>
      </p:nvGrpSpPr>
      <p:grpSpPr>
        <a:xfrm>
          <a:off x="0" y="0"/>
          <a:ext cx="0" cy="0"/>
          <a:chOff x="0" y="0"/>
          <a:chExt cx="0" cy="0"/>
        </a:xfrm>
      </p:grpSpPr>
      <p:sp>
        <p:nvSpPr>
          <p:cNvPr id="67" name="Google Shape;67;p16"/>
          <p:cNvSpPr txBox="1"/>
          <p:nvPr>
            <p:ph type="ctrTitle"/>
          </p:nvPr>
        </p:nvSpPr>
        <p:spPr>
          <a:xfrm>
            <a:off x="264952" y="1456058"/>
            <a:ext cx="7242600" cy="40140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68" name="Google Shape;68;p16"/>
          <p:cNvSpPr txBox="1"/>
          <p:nvPr>
            <p:ph idx="1" type="subTitle"/>
          </p:nvPr>
        </p:nvSpPr>
        <p:spPr>
          <a:xfrm>
            <a:off x="264945" y="5542289"/>
            <a:ext cx="7242600" cy="1550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69" name="Google Shape;69;p16"/>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0" name="Shape 70"/>
        <p:cNvGrpSpPr/>
        <p:nvPr/>
      </p:nvGrpSpPr>
      <p:grpSpPr>
        <a:xfrm>
          <a:off x="0" y="0"/>
          <a:ext cx="0" cy="0"/>
          <a:chOff x="0" y="0"/>
          <a:chExt cx="0" cy="0"/>
        </a:xfrm>
      </p:grpSpPr>
      <p:sp>
        <p:nvSpPr>
          <p:cNvPr id="71" name="Google Shape;71;p17"/>
          <p:cNvSpPr txBox="1"/>
          <p:nvPr>
            <p:ph type="title"/>
          </p:nvPr>
        </p:nvSpPr>
        <p:spPr>
          <a:xfrm>
            <a:off x="264945" y="4206107"/>
            <a:ext cx="7242600" cy="16461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72" name="Google Shape;72;p17"/>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73" name="Shape 73"/>
        <p:cNvGrpSpPr/>
        <p:nvPr/>
      </p:nvGrpSpPr>
      <p:grpSpPr>
        <a:xfrm>
          <a:off x="0" y="0"/>
          <a:ext cx="0" cy="0"/>
          <a:chOff x="0" y="0"/>
          <a:chExt cx="0" cy="0"/>
        </a:xfrm>
      </p:grpSpPr>
      <p:sp>
        <p:nvSpPr>
          <p:cNvPr id="74" name="Google Shape;74;p18"/>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75" name="Google Shape;75;p18"/>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76" name="Google Shape;76;p18"/>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77" name="Shape 77"/>
        <p:cNvGrpSpPr/>
        <p:nvPr/>
      </p:nvGrpSpPr>
      <p:grpSpPr>
        <a:xfrm>
          <a:off x="0" y="0"/>
          <a:ext cx="0" cy="0"/>
          <a:chOff x="0" y="0"/>
          <a:chExt cx="0" cy="0"/>
        </a:xfrm>
      </p:grpSpPr>
      <p:sp>
        <p:nvSpPr>
          <p:cNvPr id="78" name="Google Shape;78;p19"/>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79" name="Google Shape;79;p19"/>
          <p:cNvSpPr txBox="1"/>
          <p:nvPr>
            <p:ph idx="1" type="body"/>
          </p:nvPr>
        </p:nvSpPr>
        <p:spPr>
          <a:xfrm>
            <a:off x="264945" y="2253729"/>
            <a:ext cx="3399900" cy="66810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80" name="Google Shape;80;p19"/>
          <p:cNvSpPr txBox="1"/>
          <p:nvPr>
            <p:ph idx="2" type="body"/>
          </p:nvPr>
        </p:nvSpPr>
        <p:spPr>
          <a:xfrm>
            <a:off x="4107540" y="2253729"/>
            <a:ext cx="3399900" cy="66810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81" name="Google Shape;81;p19"/>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82" name="Shape 82"/>
        <p:cNvGrpSpPr/>
        <p:nvPr/>
      </p:nvGrpSpPr>
      <p:grpSpPr>
        <a:xfrm>
          <a:off x="0" y="0"/>
          <a:ext cx="0" cy="0"/>
          <a:chOff x="0" y="0"/>
          <a:chExt cx="0" cy="0"/>
        </a:xfrm>
      </p:grpSpPr>
      <p:sp>
        <p:nvSpPr>
          <p:cNvPr id="83" name="Google Shape;83;p20"/>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84" name="Google Shape;84;p20"/>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85" name="Shape 85"/>
        <p:cNvGrpSpPr/>
        <p:nvPr/>
      </p:nvGrpSpPr>
      <p:grpSpPr>
        <a:xfrm>
          <a:off x="0" y="0"/>
          <a:ext cx="0" cy="0"/>
          <a:chOff x="0" y="0"/>
          <a:chExt cx="0" cy="0"/>
        </a:xfrm>
      </p:grpSpPr>
      <p:sp>
        <p:nvSpPr>
          <p:cNvPr id="86" name="Google Shape;86;p21"/>
          <p:cNvSpPr txBox="1"/>
          <p:nvPr>
            <p:ph type="title"/>
          </p:nvPr>
        </p:nvSpPr>
        <p:spPr>
          <a:xfrm>
            <a:off x="264945" y="1086507"/>
            <a:ext cx="2386800" cy="14778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87" name="Google Shape;87;p21"/>
          <p:cNvSpPr txBox="1"/>
          <p:nvPr>
            <p:ph idx="1" type="body"/>
          </p:nvPr>
        </p:nvSpPr>
        <p:spPr>
          <a:xfrm>
            <a:off x="264945" y="2717440"/>
            <a:ext cx="2386800" cy="62175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88" name="Google Shape;88;p2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89" name="Shape 89"/>
        <p:cNvGrpSpPr/>
        <p:nvPr/>
      </p:nvGrpSpPr>
      <p:grpSpPr>
        <a:xfrm>
          <a:off x="0" y="0"/>
          <a:ext cx="0" cy="0"/>
          <a:chOff x="0" y="0"/>
          <a:chExt cx="0" cy="0"/>
        </a:xfrm>
      </p:grpSpPr>
      <p:sp>
        <p:nvSpPr>
          <p:cNvPr id="90" name="Google Shape;90;p22"/>
          <p:cNvSpPr txBox="1"/>
          <p:nvPr>
            <p:ph type="title"/>
          </p:nvPr>
        </p:nvSpPr>
        <p:spPr>
          <a:xfrm>
            <a:off x="416713" y="880293"/>
            <a:ext cx="5412600" cy="7999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91" name="Google Shape;91;p22"/>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2" name="Shape 92"/>
        <p:cNvGrpSpPr/>
        <p:nvPr/>
      </p:nvGrpSpPr>
      <p:grpSpPr>
        <a:xfrm>
          <a:off x="0" y="0"/>
          <a:ext cx="0" cy="0"/>
          <a:chOff x="0" y="0"/>
          <a:chExt cx="0" cy="0"/>
        </a:xfrm>
      </p:grpSpPr>
      <p:sp>
        <p:nvSpPr>
          <p:cNvPr id="93" name="Google Shape;93;p23"/>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4" name="Google Shape;94;p23"/>
          <p:cNvSpPr txBox="1"/>
          <p:nvPr>
            <p:ph type="title"/>
          </p:nvPr>
        </p:nvSpPr>
        <p:spPr>
          <a:xfrm>
            <a:off x="225675" y="2411542"/>
            <a:ext cx="3438300" cy="2898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95" name="Google Shape;95;p23"/>
          <p:cNvSpPr txBox="1"/>
          <p:nvPr>
            <p:ph idx="1" type="subTitle"/>
          </p:nvPr>
        </p:nvSpPr>
        <p:spPr>
          <a:xfrm>
            <a:off x="225675" y="5481569"/>
            <a:ext cx="3438300" cy="24153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96" name="Google Shape;96;p23"/>
          <p:cNvSpPr txBox="1"/>
          <p:nvPr>
            <p:ph idx="2" type="body"/>
          </p:nvPr>
        </p:nvSpPr>
        <p:spPr>
          <a:xfrm>
            <a:off x="4198575" y="1415969"/>
            <a:ext cx="3261300" cy="7226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97" name="Google Shape;97;p2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4" name="Shape 14"/>
        <p:cNvGrpSpPr/>
        <p:nvPr/>
      </p:nvGrpSpPr>
      <p:grpSpPr>
        <a:xfrm>
          <a:off x="0" y="0"/>
          <a:ext cx="0" cy="0"/>
          <a:chOff x="0" y="0"/>
          <a:chExt cx="0" cy="0"/>
        </a:xfrm>
      </p:grpSpPr>
      <p:cxnSp>
        <p:nvCxnSpPr>
          <p:cNvPr id="15" name="Google Shape;15;p5"/>
          <p:cNvCxnSpPr/>
          <p:nvPr/>
        </p:nvCxnSpPr>
        <p:spPr>
          <a:xfrm>
            <a:off x="5956575" y="6212580"/>
            <a:ext cx="477900" cy="0"/>
          </a:xfrm>
          <a:prstGeom prst="straightConnector1">
            <a:avLst/>
          </a:prstGeom>
          <a:noFill/>
          <a:ln cap="flat" cmpd="sng" w="76200">
            <a:solidFill>
              <a:schemeClr val="lt2"/>
            </a:solidFill>
            <a:prstDash val="solid"/>
            <a:round/>
            <a:headEnd len="sm" w="sm" type="none"/>
            <a:tailEnd len="sm" w="sm" type="none"/>
          </a:ln>
        </p:spPr>
      </p:cxnSp>
      <p:cxnSp>
        <p:nvCxnSpPr>
          <p:cNvPr id="16" name="Google Shape;16;p5"/>
          <p:cNvCxnSpPr/>
          <p:nvPr/>
        </p:nvCxnSpPr>
        <p:spPr>
          <a:xfrm>
            <a:off x="1338780" y="6176136"/>
            <a:ext cx="477900" cy="0"/>
          </a:xfrm>
          <a:prstGeom prst="straightConnector1">
            <a:avLst/>
          </a:prstGeom>
          <a:noFill/>
          <a:ln cap="flat" cmpd="sng" w="76200">
            <a:solidFill>
              <a:schemeClr val="lt2"/>
            </a:solidFill>
            <a:prstDash val="solid"/>
            <a:round/>
            <a:headEnd len="sm" w="sm" type="none"/>
            <a:tailEnd len="sm" w="sm" type="none"/>
          </a:ln>
        </p:spPr>
      </p:cxnSp>
      <p:grpSp>
        <p:nvGrpSpPr>
          <p:cNvPr id="17" name="Google Shape;17;p5"/>
          <p:cNvGrpSpPr/>
          <p:nvPr/>
        </p:nvGrpSpPr>
        <p:grpSpPr>
          <a:xfrm>
            <a:off x="853543" y="1998672"/>
            <a:ext cx="6066264" cy="298033"/>
            <a:chOff x="1346429" y="1011300"/>
            <a:chExt cx="6452100" cy="152400"/>
          </a:xfrm>
        </p:grpSpPr>
        <p:cxnSp>
          <p:nvCxnSpPr>
            <p:cNvPr id="18" name="Google Shape;18;p5"/>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19" name="Google Shape;19;p5"/>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20" name="Google Shape;20;p5"/>
          <p:cNvGrpSpPr/>
          <p:nvPr/>
        </p:nvGrpSpPr>
        <p:grpSpPr>
          <a:xfrm>
            <a:off x="853549" y="7761972"/>
            <a:ext cx="6066264" cy="298033"/>
            <a:chOff x="1346435" y="3969088"/>
            <a:chExt cx="6452100" cy="152400"/>
          </a:xfrm>
        </p:grpSpPr>
        <p:cxnSp>
          <p:nvCxnSpPr>
            <p:cNvPr id="21" name="Google Shape;21;p5"/>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22" name="Google Shape;22;p5"/>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23" name="Google Shape;23;p5"/>
          <p:cNvSpPr txBox="1"/>
          <p:nvPr>
            <p:ph type="ctrTitle"/>
          </p:nvPr>
        </p:nvSpPr>
        <p:spPr>
          <a:xfrm>
            <a:off x="853528" y="3425672"/>
            <a:ext cx="6066300" cy="19995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400"/>
              <a:buNone/>
              <a:defRPr sz="5400"/>
            </a:lvl1pPr>
            <a:lvl2pPr lvl="1" algn="ctr">
              <a:lnSpc>
                <a:spcPct val="100000"/>
              </a:lnSpc>
              <a:spcBef>
                <a:spcPts val="0"/>
              </a:spcBef>
              <a:spcAft>
                <a:spcPts val="0"/>
              </a:spcAft>
              <a:buSzPts val="5400"/>
              <a:buNone/>
              <a:defRPr sz="5400"/>
            </a:lvl2pPr>
            <a:lvl3pPr lvl="2" algn="ctr">
              <a:lnSpc>
                <a:spcPct val="100000"/>
              </a:lnSpc>
              <a:spcBef>
                <a:spcPts val="0"/>
              </a:spcBef>
              <a:spcAft>
                <a:spcPts val="0"/>
              </a:spcAft>
              <a:buSzPts val="5400"/>
              <a:buNone/>
              <a:defRPr sz="5400"/>
            </a:lvl3pPr>
            <a:lvl4pPr lvl="3" algn="ctr">
              <a:lnSpc>
                <a:spcPct val="100000"/>
              </a:lnSpc>
              <a:spcBef>
                <a:spcPts val="0"/>
              </a:spcBef>
              <a:spcAft>
                <a:spcPts val="0"/>
              </a:spcAft>
              <a:buSzPts val="5400"/>
              <a:buNone/>
              <a:defRPr sz="5400"/>
            </a:lvl4pPr>
            <a:lvl5pPr lvl="4" algn="ctr">
              <a:lnSpc>
                <a:spcPct val="100000"/>
              </a:lnSpc>
              <a:spcBef>
                <a:spcPts val="0"/>
              </a:spcBef>
              <a:spcAft>
                <a:spcPts val="0"/>
              </a:spcAft>
              <a:buSzPts val="5400"/>
              <a:buNone/>
              <a:defRPr sz="5400"/>
            </a:lvl5pPr>
            <a:lvl6pPr lvl="5" algn="ctr">
              <a:lnSpc>
                <a:spcPct val="100000"/>
              </a:lnSpc>
              <a:spcBef>
                <a:spcPts val="0"/>
              </a:spcBef>
              <a:spcAft>
                <a:spcPts val="0"/>
              </a:spcAft>
              <a:buSzPts val="5400"/>
              <a:buNone/>
              <a:defRPr sz="5400"/>
            </a:lvl6pPr>
            <a:lvl7pPr lvl="6" algn="ctr">
              <a:lnSpc>
                <a:spcPct val="100000"/>
              </a:lnSpc>
              <a:spcBef>
                <a:spcPts val="0"/>
              </a:spcBef>
              <a:spcAft>
                <a:spcPts val="0"/>
              </a:spcAft>
              <a:buSzPts val="5400"/>
              <a:buNone/>
              <a:defRPr sz="5400"/>
            </a:lvl7pPr>
            <a:lvl8pPr lvl="7" algn="ctr">
              <a:lnSpc>
                <a:spcPct val="100000"/>
              </a:lnSpc>
              <a:spcBef>
                <a:spcPts val="0"/>
              </a:spcBef>
              <a:spcAft>
                <a:spcPts val="0"/>
              </a:spcAft>
              <a:buSzPts val="5400"/>
              <a:buNone/>
              <a:defRPr sz="5400"/>
            </a:lvl8pPr>
            <a:lvl9pPr lvl="8" algn="ctr">
              <a:lnSpc>
                <a:spcPct val="100000"/>
              </a:lnSpc>
              <a:spcBef>
                <a:spcPts val="0"/>
              </a:spcBef>
              <a:spcAft>
                <a:spcPts val="0"/>
              </a:spcAft>
              <a:buSzPts val="5400"/>
              <a:buNone/>
              <a:defRPr sz="5400"/>
            </a:lvl9pPr>
          </a:lstStyle>
          <a:p/>
        </p:txBody>
      </p:sp>
      <p:sp>
        <p:nvSpPr>
          <p:cNvPr id="24" name="Google Shape;24;p5"/>
          <p:cNvSpPr txBox="1"/>
          <p:nvPr>
            <p:ph idx="1" type="subTitle"/>
          </p:nvPr>
        </p:nvSpPr>
        <p:spPr>
          <a:xfrm>
            <a:off x="1816641" y="5573410"/>
            <a:ext cx="4140000" cy="1550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p:txBody>
      </p:sp>
      <p:sp>
        <p:nvSpPr>
          <p:cNvPr id="25" name="Google Shape;25;p5"/>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8" name="Shape 98"/>
        <p:cNvGrpSpPr/>
        <p:nvPr/>
      </p:nvGrpSpPr>
      <p:grpSpPr>
        <a:xfrm>
          <a:off x="0" y="0"/>
          <a:ext cx="0" cy="0"/>
          <a:chOff x="0" y="0"/>
          <a:chExt cx="0" cy="0"/>
        </a:xfrm>
      </p:grpSpPr>
      <p:sp>
        <p:nvSpPr>
          <p:cNvPr id="99" name="Google Shape;99;p24"/>
          <p:cNvSpPr txBox="1"/>
          <p:nvPr>
            <p:ph idx="1" type="body"/>
          </p:nvPr>
        </p:nvSpPr>
        <p:spPr>
          <a:xfrm>
            <a:off x="264945" y="8273124"/>
            <a:ext cx="5099100" cy="1183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100" name="Google Shape;100;p24"/>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1" name="Shape 101"/>
        <p:cNvGrpSpPr/>
        <p:nvPr/>
      </p:nvGrpSpPr>
      <p:grpSpPr>
        <a:xfrm>
          <a:off x="0" y="0"/>
          <a:ext cx="0" cy="0"/>
          <a:chOff x="0" y="0"/>
          <a:chExt cx="0" cy="0"/>
        </a:xfrm>
      </p:grpSpPr>
      <p:sp>
        <p:nvSpPr>
          <p:cNvPr id="102" name="Google Shape;102;p25"/>
          <p:cNvSpPr txBox="1"/>
          <p:nvPr>
            <p:ph hasCustomPrompt="1" type="title"/>
          </p:nvPr>
        </p:nvSpPr>
        <p:spPr>
          <a:xfrm>
            <a:off x="264945" y="2163089"/>
            <a:ext cx="7242600" cy="38397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103" name="Google Shape;103;p25"/>
          <p:cNvSpPr txBox="1"/>
          <p:nvPr>
            <p:ph idx="1" type="body"/>
          </p:nvPr>
        </p:nvSpPr>
        <p:spPr>
          <a:xfrm>
            <a:off x="264945" y="6164351"/>
            <a:ext cx="7242600" cy="2543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104" name="Google Shape;104;p25"/>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05" name="Shape 105"/>
        <p:cNvGrpSpPr/>
        <p:nvPr/>
      </p:nvGrpSpPr>
      <p:grpSpPr>
        <a:xfrm>
          <a:off x="0" y="0"/>
          <a:ext cx="0" cy="0"/>
          <a:chOff x="0" y="0"/>
          <a:chExt cx="0" cy="0"/>
        </a:xfrm>
      </p:grpSpPr>
      <p:sp>
        <p:nvSpPr>
          <p:cNvPr id="106" name="Google Shape;106;p26"/>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6" name="Shape 26"/>
        <p:cNvGrpSpPr/>
        <p:nvPr/>
      </p:nvGrpSpPr>
      <p:grpSpPr>
        <a:xfrm>
          <a:off x="0" y="0"/>
          <a:ext cx="0" cy="0"/>
          <a:chOff x="0" y="0"/>
          <a:chExt cx="0" cy="0"/>
        </a:xfrm>
      </p:grpSpPr>
      <p:sp>
        <p:nvSpPr>
          <p:cNvPr id="27" name="Google Shape;27;p6"/>
          <p:cNvSpPr/>
          <p:nvPr/>
        </p:nvSpPr>
        <p:spPr>
          <a:xfrm>
            <a:off x="-43" y="5029493"/>
            <a:ext cx="7772400" cy="50289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 name="Google Shape;28;p6"/>
          <p:cNvSpPr txBox="1"/>
          <p:nvPr>
            <p:ph type="title"/>
          </p:nvPr>
        </p:nvSpPr>
        <p:spPr>
          <a:xfrm>
            <a:off x="264945" y="1593387"/>
            <a:ext cx="7285500" cy="18420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a:lvl1pPr>
            <a:lvl2pPr lvl="1" algn="ctr">
              <a:lnSpc>
                <a:spcPct val="100000"/>
              </a:lnSpc>
              <a:spcBef>
                <a:spcPts val="0"/>
              </a:spcBef>
              <a:spcAft>
                <a:spcPts val="0"/>
              </a:spcAft>
              <a:buSzPts val="3600"/>
              <a:buNone/>
              <a:defRPr/>
            </a:lvl2pPr>
            <a:lvl3pPr lvl="2" algn="ctr">
              <a:lnSpc>
                <a:spcPct val="100000"/>
              </a:lnSpc>
              <a:spcBef>
                <a:spcPts val="0"/>
              </a:spcBef>
              <a:spcAft>
                <a:spcPts val="0"/>
              </a:spcAft>
              <a:buSzPts val="3600"/>
              <a:buNone/>
              <a:defRPr/>
            </a:lvl3pPr>
            <a:lvl4pPr lvl="3" algn="ctr">
              <a:lnSpc>
                <a:spcPct val="100000"/>
              </a:lnSpc>
              <a:spcBef>
                <a:spcPts val="0"/>
              </a:spcBef>
              <a:spcAft>
                <a:spcPts val="0"/>
              </a:spcAft>
              <a:buSzPts val="3600"/>
              <a:buNone/>
              <a:defRPr/>
            </a:lvl4pPr>
            <a:lvl5pPr lvl="4" algn="ctr">
              <a:lnSpc>
                <a:spcPct val="100000"/>
              </a:lnSpc>
              <a:spcBef>
                <a:spcPts val="0"/>
              </a:spcBef>
              <a:spcAft>
                <a:spcPts val="0"/>
              </a:spcAft>
              <a:buSzPts val="3600"/>
              <a:buNone/>
              <a:defRPr/>
            </a:lvl5pPr>
            <a:lvl6pPr lvl="5" algn="ctr">
              <a:lnSpc>
                <a:spcPct val="100000"/>
              </a:lnSpc>
              <a:spcBef>
                <a:spcPts val="0"/>
              </a:spcBef>
              <a:spcAft>
                <a:spcPts val="0"/>
              </a:spcAft>
              <a:buSzPts val="3600"/>
              <a:buNone/>
              <a:defRPr/>
            </a:lvl6pPr>
            <a:lvl7pPr lvl="6" algn="ctr">
              <a:lnSpc>
                <a:spcPct val="100000"/>
              </a:lnSpc>
              <a:spcBef>
                <a:spcPts val="0"/>
              </a:spcBef>
              <a:spcAft>
                <a:spcPts val="0"/>
              </a:spcAft>
              <a:buSzPts val="3600"/>
              <a:buNone/>
              <a:defRPr/>
            </a:lvl7pPr>
            <a:lvl8pPr lvl="7" algn="ctr">
              <a:lnSpc>
                <a:spcPct val="100000"/>
              </a:lnSpc>
              <a:spcBef>
                <a:spcPts val="0"/>
              </a:spcBef>
              <a:spcAft>
                <a:spcPts val="0"/>
              </a:spcAft>
              <a:buSzPts val="3600"/>
              <a:buNone/>
              <a:defRPr/>
            </a:lvl8pPr>
            <a:lvl9pPr lvl="8" algn="ctr">
              <a:lnSpc>
                <a:spcPct val="100000"/>
              </a:lnSpc>
              <a:spcBef>
                <a:spcPts val="0"/>
              </a:spcBef>
              <a:spcAft>
                <a:spcPts val="0"/>
              </a:spcAft>
              <a:buSzPts val="3600"/>
              <a:buNone/>
              <a:defRPr/>
            </a:lvl9pPr>
          </a:lstStyle>
          <a:p/>
        </p:txBody>
      </p:sp>
      <p:sp>
        <p:nvSpPr>
          <p:cNvPr id="29" name="Google Shape;29;p6"/>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0" name="Shape 30"/>
        <p:cNvGrpSpPr/>
        <p:nvPr/>
      </p:nvGrpSpPr>
      <p:grpSpPr>
        <a:xfrm>
          <a:off x="0" y="0"/>
          <a:ext cx="0" cy="0"/>
          <a:chOff x="0" y="0"/>
          <a:chExt cx="0" cy="0"/>
        </a:xfrm>
      </p:grpSpPr>
      <p:sp>
        <p:nvSpPr>
          <p:cNvPr id="31" name="Google Shape;31;p7"/>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32" name="Google Shape;32;p7"/>
          <p:cNvSpPr txBox="1"/>
          <p:nvPr>
            <p:ph idx="1" type="body"/>
          </p:nvPr>
        </p:nvSpPr>
        <p:spPr>
          <a:xfrm>
            <a:off x="264945" y="2476076"/>
            <a:ext cx="3399900" cy="64587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3" name="Google Shape;33;p7"/>
          <p:cNvSpPr txBox="1"/>
          <p:nvPr>
            <p:ph idx="2" type="body"/>
          </p:nvPr>
        </p:nvSpPr>
        <p:spPr>
          <a:xfrm>
            <a:off x="4107540" y="2476076"/>
            <a:ext cx="3399900" cy="64587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4" name="Google Shape;34;p7"/>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5" name="Shape 35"/>
        <p:cNvGrpSpPr/>
        <p:nvPr/>
      </p:nvGrpSpPr>
      <p:grpSpPr>
        <a:xfrm>
          <a:off x="0" y="0"/>
          <a:ext cx="0" cy="0"/>
          <a:chOff x="0" y="0"/>
          <a:chExt cx="0" cy="0"/>
        </a:xfrm>
      </p:grpSpPr>
      <p:sp>
        <p:nvSpPr>
          <p:cNvPr id="36" name="Google Shape;36;p8"/>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3600"/>
              <a:buNone/>
              <a:defRPr/>
            </a:lvl1pPr>
            <a:lvl2pPr lvl="1" algn="l">
              <a:lnSpc>
                <a:spcPct val="100000"/>
              </a:lnSpc>
              <a:spcBef>
                <a:spcPts val="0"/>
              </a:spcBef>
              <a:spcAft>
                <a:spcPts val="0"/>
              </a:spcAft>
              <a:buSzPts val="3600"/>
              <a:buNone/>
              <a:defRPr/>
            </a:lvl2pPr>
            <a:lvl3pPr lvl="2" algn="l">
              <a:lnSpc>
                <a:spcPct val="100000"/>
              </a:lnSpc>
              <a:spcBef>
                <a:spcPts val="0"/>
              </a:spcBef>
              <a:spcAft>
                <a:spcPts val="0"/>
              </a:spcAft>
              <a:buSzPts val="3600"/>
              <a:buNone/>
              <a:defRPr/>
            </a:lvl3pPr>
            <a:lvl4pPr lvl="3" algn="l">
              <a:lnSpc>
                <a:spcPct val="100000"/>
              </a:lnSpc>
              <a:spcBef>
                <a:spcPts val="0"/>
              </a:spcBef>
              <a:spcAft>
                <a:spcPts val="0"/>
              </a:spcAft>
              <a:buSzPts val="3600"/>
              <a:buNone/>
              <a:defRPr/>
            </a:lvl4pPr>
            <a:lvl5pPr lvl="4" algn="l">
              <a:lnSpc>
                <a:spcPct val="100000"/>
              </a:lnSpc>
              <a:spcBef>
                <a:spcPts val="0"/>
              </a:spcBef>
              <a:spcAft>
                <a:spcPts val="0"/>
              </a:spcAft>
              <a:buSzPts val="3600"/>
              <a:buNone/>
              <a:defRPr/>
            </a:lvl5pPr>
            <a:lvl6pPr lvl="5" algn="l">
              <a:lnSpc>
                <a:spcPct val="100000"/>
              </a:lnSpc>
              <a:spcBef>
                <a:spcPts val="0"/>
              </a:spcBef>
              <a:spcAft>
                <a:spcPts val="0"/>
              </a:spcAft>
              <a:buSzPts val="3600"/>
              <a:buNone/>
              <a:defRPr/>
            </a:lvl6pPr>
            <a:lvl7pPr lvl="6" algn="l">
              <a:lnSpc>
                <a:spcPct val="100000"/>
              </a:lnSpc>
              <a:spcBef>
                <a:spcPts val="0"/>
              </a:spcBef>
              <a:spcAft>
                <a:spcPts val="0"/>
              </a:spcAft>
              <a:buSzPts val="3600"/>
              <a:buNone/>
              <a:defRPr/>
            </a:lvl7pPr>
            <a:lvl8pPr lvl="7" algn="l">
              <a:lnSpc>
                <a:spcPct val="100000"/>
              </a:lnSpc>
              <a:spcBef>
                <a:spcPts val="0"/>
              </a:spcBef>
              <a:spcAft>
                <a:spcPts val="0"/>
              </a:spcAft>
              <a:buSzPts val="3600"/>
              <a:buNone/>
              <a:defRPr/>
            </a:lvl8pPr>
            <a:lvl9pPr lvl="8" algn="l">
              <a:lnSpc>
                <a:spcPct val="100000"/>
              </a:lnSpc>
              <a:spcBef>
                <a:spcPts val="0"/>
              </a:spcBef>
              <a:spcAft>
                <a:spcPts val="0"/>
              </a:spcAft>
              <a:buSzPts val="3600"/>
              <a:buNone/>
              <a:defRPr/>
            </a:lvl9pPr>
          </a:lstStyle>
          <a:p/>
        </p:txBody>
      </p:sp>
      <p:sp>
        <p:nvSpPr>
          <p:cNvPr id="37" name="Google Shape;37;p8"/>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8" name="Shape 38"/>
        <p:cNvGrpSpPr/>
        <p:nvPr/>
      </p:nvGrpSpPr>
      <p:grpSpPr>
        <a:xfrm>
          <a:off x="0" y="0"/>
          <a:ext cx="0" cy="0"/>
          <a:chOff x="0" y="0"/>
          <a:chExt cx="0" cy="0"/>
        </a:xfrm>
      </p:grpSpPr>
      <p:sp>
        <p:nvSpPr>
          <p:cNvPr id="39" name="Google Shape;39;p9"/>
          <p:cNvSpPr txBox="1"/>
          <p:nvPr>
            <p:ph type="title"/>
          </p:nvPr>
        </p:nvSpPr>
        <p:spPr>
          <a:xfrm>
            <a:off x="264945" y="1086507"/>
            <a:ext cx="2386800" cy="14778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40" name="Google Shape;40;p9"/>
          <p:cNvSpPr txBox="1"/>
          <p:nvPr>
            <p:ph idx="1" type="body"/>
          </p:nvPr>
        </p:nvSpPr>
        <p:spPr>
          <a:xfrm>
            <a:off x="264945" y="2717440"/>
            <a:ext cx="2386800" cy="62175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41" name="Google Shape;41;p9"/>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42" name="Shape 42"/>
        <p:cNvGrpSpPr/>
        <p:nvPr/>
      </p:nvGrpSpPr>
      <p:grpSpPr>
        <a:xfrm>
          <a:off x="0" y="0"/>
          <a:ext cx="0" cy="0"/>
          <a:chOff x="0" y="0"/>
          <a:chExt cx="0" cy="0"/>
        </a:xfrm>
      </p:grpSpPr>
      <p:sp>
        <p:nvSpPr>
          <p:cNvPr id="43" name="Google Shape;43;p10"/>
          <p:cNvSpPr txBox="1"/>
          <p:nvPr>
            <p:ph type="title"/>
          </p:nvPr>
        </p:nvSpPr>
        <p:spPr>
          <a:xfrm>
            <a:off x="416713" y="1029307"/>
            <a:ext cx="4771500" cy="7999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Clr>
                <a:schemeClr val="dk2"/>
              </a:buClr>
              <a:buSzPts val="5400"/>
              <a:buNone/>
              <a:defRPr b="0" sz="5400">
                <a:solidFill>
                  <a:schemeClr val="dk2"/>
                </a:solidFill>
              </a:defRPr>
            </a:lvl1pPr>
            <a:lvl2pPr lvl="1" algn="l">
              <a:lnSpc>
                <a:spcPct val="100000"/>
              </a:lnSpc>
              <a:spcBef>
                <a:spcPts val="0"/>
              </a:spcBef>
              <a:spcAft>
                <a:spcPts val="0"/>
              </a:spcAft>
              <a:buClr>
                <a:schemeClr val="dk2"/>
              </a:buClr>
              <a:buSzPts val="5400"/>
              <a:buNone/>
              <a:defRPr b="0" sz="5400">
                <a:solidFill>
                  <a:schemeClr val="dk2"/>
                </a:solidFill>
              </a:defRPr>
            </a:lvl2pPr>
            <a:lvl3pPr lvl="2" algn="l">
              <a:lnSpc>
                <a:spcPct val="100000"/>
              </a:lnSpc>
              <a:spcBef>
                <a:spcPts val="0"/>
              </a:spcBef>
              <a:spcAft>
                <a:spcPts val="0"/>
              </a:spcAft>
              <a:buClr>
                <a:schemeClr val="dk2"/>
              </a:buClr>
              <a:buSzPts val="5400"/>
              <a:buNone/>
              <a:defRPr b="0" sz="5400">
                <a:solidFill>
                  <a:schemeClr val="dk2"/>
                </a:solidFill>
              </a:defRPr>
            </a:lvl3pPr>
            <a:lvl4pPr lvl="3" algn="l">
              <a:lnSpc>
                <a:spcPct val="100000"/>
              </a:lnSpc>
              <a:spcBef>
                <a:spcPts val="0"/>
              </a:spcBef>
              <a:spcAft>
                <a:spcPts val="0"/>
              </a:spcAft>
              <a:buClr>
                <a:schemeClr val="dk2"/>
              </a:buClr>
              <a:buSzPts val="5400"/>
              <a:buNone/>
              <a:defRPr b="0" sz="5400">
                <a:solidFill>
                  <a:schemeClr val="dk2"/>
                </a:solidFill>
              </a:defRPr>
            </a:lvl4pPr>
            <a:lvl5pPr lvl="4" algn="l">
              <a:lnSpc>
                <a:spcPct val="100000"/>
              </a:lnSpc>
              <a:spcBef>
                <a:spcPts val="0"/>
              </a:spcBef>
              <a:spcAft>
                <a:spcPts val="0"/>
              </a:spcAft>
              <a:buClr>
                <a:schemeClr val="dk2"/>
              </a:buClr>
              <a:buSzPts val="5400"/>
              <a:buNone/>
              <a:defRPr b="0" sz="5400">
                <a:solidFill>
                  <a:schemeClr val="dk2"/>
                </a:solidFill>
              </a:defRPr>
            </a:lvl5pPr>
            <a:lvl6pPr lvl="5" algn="l">
              <a:lnSpc>
                <a:spcPct val="100000"/>
              </a:lnSpc>
              <a:spcBef>
                <a:spcPts val="0"/>
              </a:spcBef>
              <a:spcAft>
                <a:spcPts val="0"/>
              </a:spcAft>
              <a:buClr>
                <a:schemeClr val="dk2"/>
              </a:buClr>
              <a:buSzPts val="5400"/>
              <a:buNone/>
              <a:defRPr b="0" sz="5400">
                <a:solidFill>
                  <a:schemeClr val="dk2"/>
                </a:solidFill>
              </a:defRPr>
            </a:lvl6pPr>
            <a:lvl7pPr lvl="6" algn="l">
              <a:lnSpc>
                <a:spcPct val="100000"/>
              </a:lnSpc>
              <a:spcBef>
                <a:spcPts val="0"/>
              </a:spcBef>
              <a:spcAft>
                <a:spcPts val="0"/>
              </a:spcAft>
              <a:buClr>
                <a:schemeClr val="dk2"/>
              </a:buClr>
              <a:buSzPts val="5400"/>
              <a:buNone/>
              <a:defRPr b="0" sz="5400">
                <a:solidFill>
                  <a:schemeClr val="dk2"/>
                </a:solidFill>
              </a:defRPr>
            </a:lvl7pPr>
            <a:lvl8pPr lvl="7" algn="l">
              <a:lnSpc>
                <a:spcPct val="100000"/>
              </a:lnSpc>
              <a:spcBef>
                <a:spcPts val="0"/>
              </a:spcBef>
              <a:spcAft>
                <a:spcPts val="0"/>
              </a:spcAft>
              <a:buClr>
                <a:schemeClr val="dk2"/>
              </a:buClr>
              <a:buSzPts val="5400"/>
              <a:buNone/>
              <a:defRPr b="0" sz="5400">
                <a:solidFill>
                  <a:schemeClr val="dk2"/>
                </a:solidFill>
              </a:defRPr>
            </a:lvl8pPr>
            <a:lvl9pPr lvl="8" algn="l">
              <a:lnSpc>
                <a:spcPct val="100000"/>
              </a:lnSpc>
              <a:spcBef>
                <a:spcPts val="0"/>
              </a:spcBef>
              <a:spcAft>
                <a:spcPts val="0"/>
              </a:spcAft>
              <a:buClr>
                <a:schemeClr val="dk2"/>
              </a:buClr>
              <a:buSzPts val="5400"/>
              <a:buNone/>
              <a:defRPr b="0" sz="5400">
                <a:solidFill>
                  <a:schemeClr val="dk2"/>
                </a:solidFill>
              </a:defRPr>
            </a:lvl9pPr>
          </a:lstStyle>
          <a:p/>
        </p:txBody>
      </p:sp>
      <p:sp>
        <p:nvSpPr>
          <p:cNvPr id="44" name="Google Shape;44;p10"/>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11"/>
          <p:cNvSpPr/>
          <p:nvPr/>
        </p:nvSpPr>
        <p:spPr>
          <a:xfrm>
            <a:off x="3886200" y="0"/>
            <a:ext cx="3886200" cy="10058400"/>
          </a:xfrm>
          <a:prstGeom prst="rect">
            <a:avLst/>
          </a:prstGeom>
          <a:solidFill>
            <a:schemeClr val="accent3"/>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47" name="Google Shape;47;p11"/>
          <p:cNvCxnSpPr/>
          <p:nvPr/>
        </p:nvCxnSpPr>
        <p:spPr>
          <a:xfrm>
            <a:off x="4275224" y="8791200"/>
            <a:ext cx="398100" cy="0"/>
          </a:xfrm>
          <a:prstGeom prst="straightConnector1">
            <a:avLst/>
          </a:prstGeom>
          <a:noFill/>
          <a:ln cap="flat" cmpd="sng" w="19050">
            <a:solidFill>
              <a:schemeClr val="lt1"/>
            </a:solidFill>
            <a:prstDash val="solid"/>
            <a:round/>
            <a:headEnd len="sm" w="sm" type="none"/>
            <a:tailEnd len="sm" w="sm" type="none"/>
          </a:ln>
        </p:spPr>
      </p:cxnSp>
      <p:sp>
        <p:nvSpPr>
          <p:cNvPr id="48" name="Google Shape;48;p11"/>
          <p:cNvSpPr txBox="1"/>
          <p:nvPr>
            <p:ph type="title"/>
          </p:nvPr>
        </p:nvSpPr>
        <p:spPr>
          <a:xfrm>
            <a:off x="225675" y="2033142"/>
            <a:ext cx="3438300" cy="3277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9" name="Google Shape;49;p11"/>
          <p:cNvSpPr txBox="1"/>
          <p:nvPr>
            <p:ph idx="1" type="subTitle"/>
          </p:nvPr>
        </p:nvSpPr>
        <p:spPr>
          <a:xfrm>
            <a:off x="225675" y="5332556"/>
            <a:ext cx="3438300" cy="24153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11"/>
          <p:cNvSpPr txBox="1"/>
          <p:nvPr>
            <p:ph idx="2" type="body"/>
          </p:nvPr>
        </p:nvSpPr>
        <p:spPr>
          <a:xfrm>
            <a:off x="4198575" y="1416213"/>
            <a:ext cx="3261300" cy="72261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lt1"/>
              </a:buClr>
              <a:buSzPts val="1800"/>
              <a:buChar char="●"/>
              <a:defRPr>
                <a:solidFill>
                  <a:schemeClr val="lt1"/>
                </a:solidFill>
              </a:defRPr>
            </a:lvl1pPr>
            <a:lvl2pPr indent="-317500" lvl="1" marL="914400" algn="l">
              <a:lnSpc>
                <a:spcPct val="115000"/>
              </a:lnSpc>
              <a:spcBef>
                <a:spcPts val="1600"/>
              </a:spcBef>
              <a:spcAft>
                <a:spcPts val="0"/>
              </a:spcAft>
              <a:buClr>
                <a:schemeClr val="lt1"/>
              </a:buClr>
              <a:buSzPts val="1400"/>
              <a:buChar char="○"/>
              <a:defRPr>
                <a:solidFill>
                  <a:schemeClr val="lt1"/>
                </a:solidFill>
              </a:defRPr>
            </a:lvl2pPr>
            <a:lvl3pPr indent="-317500" lvl="2" marL="1371600" algn="l">
              <a:lnSpc>
                <a:spcPct val="115000"/>
              </a:lnSpc>
              <a:spcBef>
                <a:spcPts val="1600"/>
              </a:spcBef>
              <a:spcAft>
                <a:spcPts val="0"/>
              </a:spcAft>
              <a:buClr>
                <a:schemeClr val="lt1"/>
              </a:buClr>
              <a:buSzPts val="1400"/>
              <a:buChar char="■"/>
              <a:defRPr>
                <a:solidFill>
                  <a:schemeClr val="lt1"/>
                </a:solidFill>
              </a:defRPr>
            </a:lvl3pPr>
            <a:lvl4pPr indent="-317500" lvl="3" marL="1828800" algn="l">
              <a:lnSpc>
                <a:spcPct val="115000"/>
              </a:lnSpc>
              <a:spcBef>
                <a:spcPts val="1600"/>
              </a:spcBef>
              <a:spcAft>
                <a:spcPts val="0"/>
              </a:spcAft>
              <a:buClr>
                <a:schemeClr val="lt1"/>
              </a:buClr>
              <a:buSzPts val="1400"/>
              <a:buChar char="●"/>
              <a:defRPr>
                <a:solidFill>
                  <a:schemeClr val="lt1"/>
                </a:solidFill>
              </a:defRPr>
            </a:lvl4pPr>
            <a:lvl5pPr indent="-317500" lvl="4" marL="2286000" algn="l">
              <a:lnSpc>
                <a:spcPct val="115000"/>
              </a:lnSpc>
              <a:spcBef>
                <a:spcPts val="1600"/>
              </a:spcBef>
              <a:spcAft>
                <a:spcPts val="0"/>
              </a:spcAft>
              <a:buClr>
                <a:schemeClr val="lt1"/>
              </a:buClr>
              <a:buSzPts val="1400"/>
              <a:buChar char="○"/>
              <a:defRPr>
                <a:solidFill>
                  <a:schemeClr val="lt1"/>
                </a:solidFill>
              </a:defRPr>
            </a:lvl5pPr>
            <a:lvl6pPr indent="-317500" lvl="5" marL="2743200" algn="l">
              <a:lnSpc>
                <a:spcPct val="115000"/>
              </a:lnSpc>
              <a:spcBef>
                <a:spcPts val="1600"/>
              </a:spcBef>
              <a:spcAft>
                <a:spcPts val="0"/>
              </a:spcAft>
              <a:buClr>
                <a:schemeClr val="lt1"/>
              </a:buClr>
              <a:buSzPts val="1400"/>
              <a:buChar char="■"/>
              <a:defRPr>
                <a:solidFill>
                  <a:schemeClr val="lt1"/>
                </a:solidFill>
              </a:defRPr>
            </a:lvl6pPr>
            <a:lvl7pPr indent="-317500" lvl="6" marL="3200400" algn="l">
              <a:lnSpc>
                <a:spcPct val="115000"/>
              </a:lnSpc>
              <a:spcBef>
                <a:spcPts val="1600"/>
              </a:spcBef>
              <a:spcAft>
                <a:spcPts val="0"/>
              </a:spcAft>
              <a:buClr>
                <a:schemeClr val="lt1"/>
              </a:buClr>
              <a:buSzPts val="1400"/>
              <a:buChar char="●"/>
              <a:defRPr>
                <a:solidFill>
                  <a:schemeClr val="lt1"/>
                </a:solidFill>
              </a:defRPr>
            </a:lvl7pPr>
            <a:lvl8pPr indent="-317500" lvl="7" marL="3657600" algn="l">
              <a:lnSpc>
                <a:spcPct val="115000"/>
              </a:lnSpc>
              <a:spcBef>
                <a:spcPts val="1600"/>
              </a:spcBef>
              <a:spcAft>
                <a:spcPts val="0"/>
              </a:spcAft>
              <a:buClr>
                <a:schemeClr val="lt1"/>
              </a:buClr>
              <a:buSzPts val="1400"/>
              <a:buChar char="○"/>
              <a:defRPr>
                <a:solidFill>
                  <a:schemeClr val="lt1"/>
                </a:solidFill>
              </a:defRPr>
            </a:lvl8pPr>
            <a:lvl9pPr indent="-317500" lvl="8" marL="4114800" algn="l">
              <a:lnSpc>
                <a:spcPct val="115000"/>
              </a:lnSpc>
              <a:spcBef>
                <a:spcPts val="1600"/>
              </a:spcBef>
              <a:spcAft>
                <a:spcPts val="1600"/>
              </a:spcAft>
              <a:buClr>
                <a:schemeClr val="lt1"/>
              </a:buClr>
              <a:buSzPts val="1400"/>
              <a:buChar char="■"/>
              <a:defRPr>
                <a:solidFill>
                  <a:schemeClr val="lt1"/>
                </a:solidFill>
              </a:defRPr>
            </a:lvl9pPr>
          </a:lstStyle>
          <a:p/>
        </p:txBody>
      </p:sp>
      <p:sp>
        <p:nvSpPr>
          <p:cNvPr id="51" name="Google Shape;51;p1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2"/>
          <p:cNvSpPr txBox="1"/>
          <p:nvPr>
            <p:ph idx="1" type="body"/>
          </p:nvPr>
        </p:nvSpPr>
        <p:spPr>
          <a:xfrm>
            <a:off x="264945" y="8273418"/>
            <a:ext cx="5099100" cy="11709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54" name="Google Shape;54;p12"/>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64945" y="870271"/>
            <a:ext cx="7242600" cy="13833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1pPr>
            <a:lvl2pPr lvl="1"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2pPr>
            <a:lvl3pPr lvl="2"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3pPr>
            <a:lvl4pPr lvl="3"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4pPr>
            <a:lvl5pPr lvl="4"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5pPr>
            <a:lvl6pPr lvl="5"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6pPr>
            <a:lvl7pPr lvl="6"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7pPr>
            <a:lvl8pPr lvl="7"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8pPr>
            <a:lvl9pPr lvl="8" marR="0" rtl="0" algn="l">
              <a:lnSpc>
                <a:spcPct val="100000"/>
              </a:lnSpc>
              <a:spcBef>
                <a:spcPts val="0"/>
              </a:spcBef>
              <a:spcAft>
                <a:spcPts val="0"/>
              </a:spcAft>
              <a:buClr>
                <a:schemeClr val="accent1"/>
              </a:buClr>
              <a:buSzPts val="3600"/>
              <a:buFont typeface="PT Sans Narrow"/>
              <a:buNone/>
              <a:defRPr b="1" i="0" sz="3600" u="none" cap="none" strike="noStrike">
                <a:solidFill>
                  <a:schemeClr val="accent1"/>
                </a:solidFill>
                <a:latin typeface="PT Sans Narrow"/>
                <a:ea typeface="PT Sans Narrow"/>
                <a:cs typeface="PT Sans Narrow"/>
                <a:sym typeface="PT Sans Narrow"/>
              </a:defRPr>
            </a:lvl9pPr>
          </a:lstStyle>
          <a:p/>
        </p:txBody>
      </p:sp>
      <p:sp>
        <p:nvSpPr>
          <p:cNvPr id="7" name="Google Shape;7;p3"/>
          <p:cNvSpPr txBox="1"/>
          <p:nvPr>
            <p:ph idx="1" type="body"/>
          </p:nvPr>
        </p:nvSpPr>
        <p:spPr>
          <a:xfrm>
            <a:off x="264945" y="2476369"/>
            <a:ext cx="7242600" cy="64587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Open Sans"/>
              <a:buChar char="●"/>
              <a:defRPr b="0" i="0" sz="1800" u="none" cap="none" strike="noStrike">
                <a:solidFill>
                  <a:schemeClr val="dk2"/>
                </a:solidFill>
                <a:latin typeface="Open Sans"/>
                <a:ea typeface="Open Sans"/>
                <a:cs typeface="Open Sans"/>
                <a:sym typeface="Open Sans"/>
              </a:defRPr>
            </a:lvl1pPr>
            <a:lvl2pPr indent="-317500" lvl="1" marL="9144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2pPr>
            <a:lvl3pPr indent="-317500" lvl="2" marL="13716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3pPr>
            <a:lvl4pPr indent="-317500" lvl="3" marL="18288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4pPr>
            <a:lvl5pPr indent="-317500" lvl="4" marL="22860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5pPr>
            <a:lvl6pPr indent="-317500" lvl="5" marL="27432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6pPr>
            <a:lvl7pPr indent="-317500" lvl="6" marL="32004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7pPr>
            <a:lvl8pPr indent="-317500" lvl="7" marL="3657600" marR="0" rtl="0" algn="l">
              <a:lnSpc>
                <a:spcPct val="115000"/>
              </a:lnSpc>
              <a:spcBef>
                <a:spcPts val="1600"/>
              </a:spcBef>
              <a:spcAft>
                <a:spcPts val="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8pPr>
            <a:lvl9pPr indent="-317500" lvl="8" marL="4114800" marR="0" rtl="0" algn="l">
              <a:lnSpc>
                <a:spcPct val="115000"/>
              </a:lnSpc>
              <a:spcBef>
                <a:spcPts val="1600"/>
              </a:spcBef>
              <a:spcAft>
                <a:spcPts val="1600"/>
              </a:spcAft>
              <a:buClr>
                <a:schemeClr val="dk2"/>
              </a:buClr>
              <a:buSzPts val="1400"/>
              <a:buFont typeface="Open Sans"/>
              <a:buChar char="■"/>
              <a:defRPr b="0" i="0" sz="1400" u="none" cap="none" strike="noStrike">
                <a:solidFill>
                  <a:schemeClr val="dk2"/>
                </a:solidFill>
                <a:latin typeface="Open Sans"/>
                <a:ea typeface="Open Sans"/>
                <a:cs typeface="Open Sans"/>
                <a:sym typeface="Open Sans"/>
              </a:defRPr>
            </a:lvl9pPr>
          </a:lstStyle>
          <a:p/>
        </p:txBody>
      </p:sp>
      <p:sp>
        <p:nvSpPr>
          <p:cNvPr id="8" name="Google Shape;8;p3"/>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62" name="Shape 62"/>
        <p:cNvGrpSpPr/>
        <p:nvPr/>
      </p:nvGrpSpPr>
      <p:grpSpPr>
        <a:xfrm>
          <a:off x="0" y="0"/>
          <a:ext cx="0" cy="0"/>
          <a:chOff x="0" y="0"/>
          <a:chExt cx="0" cy="0"/>
        </a:xfrm>
      </p:grpSpPr>
      <p:sp>
        <p:nvSpPr>
          <p:cNvPr id="63" name="Google Shape;63;p15"/>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64" name="Google Shape;64;p15"/>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16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1600"/>
              </a:spcBef>
              <a:spcAft>
                <a:spcPts val="16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65" name="Google Shape;65;p15"/>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1"/>
          <p:cNvSpPr txBox="1"/>
          <p:nvPr>
            <p:ph type="title"/>
          </p:nvPr>
        </p:nvSpPr>
        <p:spPr>
          <a:xfrm>
            <a:off x="530900" y="363770"/>
            <a:ext cx="6753300" cy="7524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3600"/>
              <a:buNone/>
            </a:pPr>
            <a:r>
              <a:rPr lang="en">
                <a:solidFill>
                  <a:srgbClr val="BF5700"/>
                </a:solidFill>
                <a:latin typeface="Libre Franklin"/>
                <a:ea typeface="Libre Franklin"/>
                <a:cs typeface="Libre Franklin"/>
                <a:sym typeface="Libre Franklin"/>
              </a:rPr>
              <a:t>Generalized Anxiety Disorder</a:t>
            </a:r>
            <a:endParaRPr>
              <a:solidFill>
                <a:srgbClr val="BF5700"/>
              </a:solidFill>
              <a:latin typeface="Libre Franklin"/>
              <a:ea typeface="Libre Franklin"/>
              <a:cs typeface="Libre Franklin"/>
              <a:sym typeface="Libre Franklin"/>
            </a:endParaRPr>
          </a:p>
        </p:txBody>
      </p:sp>
      <p:sp>
        <p:nvSpPr>
          <p:cNvPr id="112" name="Google Shape;112;p1"/>
          <p:cNvSpPr txBox="1"/>
          <p:nvPr>
            <p:ph idx="1" type="body"/>
          </p:nvPr>
        </p:nvSpPr>
        <p:spPr>
          <a:xfrm>
            <a:off x="368150" y="991492"/>
            <a:ext cx="7078800" cy="299963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en" sz="1700">
                <a:solidFill>
                  <a:srgbClr val="333F48"/>
                </a:solidFill>
                <a:latin typeface="Libre Franklin"/>
                <a:ea typeface="Libre Franklin"/>
                <a:cs typeface="Libre Franklin"/>
                <a:sym typeface="Libre Franklin"/>
              </a:rPr>
              <a:t>Generalized anxiety disorder (GAD) is characterized by frequent worries that are difficult to control and avoidance of feared places, things, and situations. GAD affects 3.1% of the U.S. population and can begin at any point throughout the life cycle, although risk of developing GAD is highest between childhood and middle age.</a:t>
            </a:r>
            <a:endParaRPr b="1" sz="1700">
              <a:solidFill>
                <a:srgbClr val="333F48"/>
              </a:solidFill>
              <a:latin typeface="Libre Franklin"/>
              <a:ea typeface="Libre Franklin"/>
              <a:cs typeface="Libre Franklin"/>
              <a:sym typeface="Libre Franklin"/>
            </a:endParaRPr>
          </a:p>
          <a:p>
            <a:pPr indent="0" lvl="0" marL="0" rtl="0" algn="l">
              <a:lnSpc>
                <a:spcPct val="115000"/>
              </a:lnSpc>
              <a:spcBef>
                <a:spcPts val="0"/>
              </a:spcBef>
              <a:spcAft>
                <a:spcPts val="0"/>
              </a:spcAft>
              <a:buSzPts val="1800"/>
              <a:buNone/>
            </a:pPr>
            <a:r>
              <a:t/>
            </a:r>
            <a:endParaRPr sz="600">
              <a:solidFill>
                <a:srgbClr val="333F48"/>
              </a:solidFill>
              <a:latin typeface="Libre Franklin"/>
              <a:ea typeface="Libre Franklin"/>
              <a:cs typeface="Libre Franklin"/>
              <a:sym typeface="Libre Franklin"/>
            </a:endParaRPr>
          </a:p>
          <a:p>
            <a:pPr indent="0" lvl="0" marL="0" rtl="0" algn="l">
              <a:lnSpc>
                <a:spcPct val="100000"/>
              </a:lnSpc>
              <a:spcBef>
                <a:spcPts val="0"/>
              </a:spcBef>
              <a:spcAft>
                <a:spcPts val="0"/>
              </a:spcAft>
              <a:buSzPts val="1800"/>
              <a:buNone/>
            </a:pPr>
            <a:r>
              <a:rPr b="1" lang="en" sz="1700">
                <a:solidFill>
                  <a:srgbClr val="333F48"/>
                </a:solidFill>
                <a:latin typeface="Libre Franklin"/>
                <a:ea typeface="Libre Franklin"/>
                <a:cs typeface="Libre Franklin"/>
                <a:sym typeface="Libre Franklin"/>
              </a:rPr>
              <a:t>Myth</a:t>
            </a:r>
            <a:r>
              <a:rPr lang="en" sz="1700">
                <a:solidFill>
                  <a:srgbClr val="333F48"/>
                </a:solidFill>
                <a:latin typeface="Libre Franklin"/>
                <a:ea typeface="Libre Franklin"/>
                <a:cs typeface="Libre Franklin"/>
                <a:sym typeface="Libre Franklin"/>
              </a:rPr>
              <a:t>: If you have any anxiety disorder, it is important to avoid stress and situations that make you feel stressed.</a:t>
            </a:r>
            <a:endParaRPr/>
          </a:p>
          <a:p>
            <a:pPr indent="0" lvl="0" marL="0" rtl="0" algn="l">
              <a:lnSpc>
                <a:spcPct val="100000"/>
              </a:lnSpc>
              <a:spcBef>
                <a:spcPts val="0"/>
              </a:spcBef>
              <a:spcAft>
                <a:spcPts val="0"/>
              </a:spcAft>
              <a:buSzPts val="1800"/>
              <a:buNone/>
            </a:pPr>
            <a:r>
              <a:rPr b="1" lang="en" sz="1700">
                <a:solidFill>
                  <a:srgbClr val="333F48"/>
                </a:solidFill>
                <a:latin typeface="Libre Franklin"/>
                <a:ea typeface="Libre Franklin"/>
                <a:cs typeface="Libre Franklin"/>
                <a:sym typeface="Libre Franklin"/>
              </a:rPr>
              <a:t>Fact</a:t>
            </a:r>
            <a:r>
              <a:rPr lang="en" sz="1700">
                <a:solidFill>
                  <a:srgbClr val="333F48"/>
                </a:solidFill>
                <a:latin typeface="Libre Franklin"/>
                <a:ea typeface="Libre Franklin"/>
                <a:cs typeface="Libre Franklin"/>
                <a:sym typeface="Libre Franklin"/>
              </a:rPr>
              <a:t>: Avoiding stressful situations and encounters tends to reinforce the anxious behavior, not reduce the levels of anxiety. It is important to persevere through the anxiety to accomplish tasks and goals.</a:t>
            </a:r>
            <a:endParaRPr b="1">
              <a:solidFill>
                <a:srgbClr val="333F48"/>
              </a:solidFill>
              <a:latin typeface="Libre Franklin"/>
              <a:ea typeface="Libre Franklin"/>
              <a:cs typeface="Libre Franklin"/>
              <a:sym typeface="Libre Franklin"/>
            </a:endParaRPr>
          </a:p>
        </p:txBody>
      </p:sp>
      <p:sp>
        <p:nvSpPr>
          <p:cNvPr id="113" name="Google Shape;113;p1"/>
          <p:cNvSpPr txBox="1"/>
          <p:nvPr/>
        </p:nvSpPr>
        <p:spPr>
          <a:xfrm>
            <a:off x="4020400" y="6508000"/>
            <a:ext cx="3295500" cy="2247900"/>
          </a:xfrm>
          <a:prstGeom prst="rect">
            <a:avLst/>
          </a:prstGeom>
          <a:solidFill>
            <a:schemeClr val="accent2"/>
          </a:solidFill>
          <a:ln cap="flat" cmpd="sng" w="9525">
            <a:solidFill>
              <a:schemeClr val="lt1"/>
            </a:solidFill>
            <a:prstDash val="solid"/>
            <a:round/>
            <a:headEnd len="sm" w="sm" type="none"/>
            <a:tailEnd len="sm" w="sm" type="none"/>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FFFFFF"/>
                </a:solidFill>
                <a:latin typeface="Libre Franklin"/>
                <a:ea typeface="Libre Franklin"/>
                <a:cs typeface="Libre Franklin"/>
                <a:sym typeface="Libre Franklin"/>
              </a:rPr>
              <a:t>How to Help Someone:</a:t>
            </a:r>
            <a:endParaRPr b="1" i="0" sz="1400" u="none" cap="none" strike="noStrike">
              <a:solidFill>
                <a:srgbClr val="FFFFFF"/>
              </a:solidFill>
              <a:latin typeface="Libre Franklin"/>
              <a:ea typeface="Libre Franklin"/>
              <a:cs typeface="Libre Franklin"/>
              <a:sym typeface="Libre Franklin"/>
            </a:endParaRPr>
          </a:p>
          <a:p>
            <a:pPr indent="-317500" lvl="0" marL="457200" marR="0" rtl="0" algn="l">
              <a:lnSpc>
                <a:spcPct val="100000"/>
              </a:lnSpc>
              <a:spcBef>
                <a:spcPts val="0"/>
              </a:spcBef>
              <a:spcAft>
                <a:spcPts val="0"/>
              </a:spcAft>
              <a:buClr>
                <a:srgbClr val="FFFFFF"/>
              </a:buClr>
              <a:buSzPts val="1400"/>
              <a:buFont typeface="Libre Franklin"/>
              <a:buChar char="●"/>
            </a:pPr>
            <a:r>
              <a:rPr b="0" i="0" lang="en" sz="1400" u="none" cap="none" strike="noStrike">
                <a:solidFill>
                  <a:srgbClr val="FFFFFF"/>
                </a:solidFill>
                <a:latin typeface="Libre Franklin"/>
                <a:ea typeface="Libre Franklin"/>
                <a:cs typeface="Libre Franklin"/>
                <a:sym typeface="Libre Franklin"/>
              </a:rPr>
              <a:t>Express empathy and validate their feelings</a:t>
            </a:r>
            <a:endParaRPr b="0" i="0" sz="1400" u="none" cap="none" strike="noStrike">
              <a:solidFill>
                <a:srgbClr val="FFFFFF"/>
              </a:solidFill>
              <a:latin typeface="Libre Franklin"/>
              <a:ea typeface="Libre Franklin"/>
              <a:cs typeface="Libre Franklin"/>
              <a:sym typeface="Libre Franklin"/>
            </a:endParaRPr>
          </a:p>
          <a:p>
            <a:pPr indent="-317500" lvl="0" marL="457200" marR="0" rtl="0" algn="l">
              <a:lnSpc>
                <a:spcPct val="100000"/>
              </a:lnSpc>
              <a:spcBef>
                <a:spcPts val="0"/>
              </a:spcBef>
              <a:spcAft>
                <a:spcPts val="0"/>
              </a:spcAft>
              <a:buClr>
                <a:srgbClr val="FFFFFF"/>
              </a:buClr>
              <a:buSzPts val="1400"/>
              <a:buFont typeface="Libre Franklin"/>
              <a:buChar char="●"/>
            </a:pPr>
            <a:r>
              <a:rPr b="0" i="0" lang="en" sz="1400" u="none" cap="none" strike="noStrike">
                <a:solidFill>
                  <a:srgbClr val="FFFFFF"/>
                </a:solidFill>
                <a:latin typeface="Libre Franklin"/>
                <a:ea typeface="Libre Franklin"/>
                <a:cs typeface="Libre Franklin"/>
                <a:sym typeface="Libre Franklin"/>
              </a:rPr>
              <a:t>Seek professional support</a:t>
            </a:r>
            <a:endParaRPr/>
          </a:p>
          <a:p>
            <a:pPr indent="-317500" lvl="0" marL="457200" marR="0" rtl="0" algn="l">
              <a:lnSpc>
                <a:spcPct val="100000"/>
              </a:lnSpc>
              <a:spcBef>
                <a:spcPts val="0"/>
              </a:spcBef>
              <a:spcAft>
                <a:spcPts val="0"/>
              </a:spcAft>
              <a:buClr>
                <a:srgbClr val="FFFFFF"/>
              </a:buClr>
              <a:buSzPts val="1400"/>
              <a:buFont typeface="Libre Franklin"/>
              <a:buChar char="●"/>
            </a:pPr>
            <a:r>
              <a:rPr b="0" i="0" lang="en" sz="1400" u="none" cap="none" strike="noStrike">
                <a:solidFill>
                  <a:srgbClr val="FFFFFF"/>
                </a:solidFill>
                <a:latin typeface="Libre Franklin"/>
                <a:ea typeface="Libre Franklin"/>
                <a:cs typeface="Libre Franklin"/>
                <a:sym typeface="Libre Franklin"/>
              </a:rPr>
              <a:t>Destigmatize the experience of having anxiety</a:t>
            </a:r>
            <a:endParaRPr/>
          </a:p>
          <a:p>
            <a:pPr indent="-317500" lvl="0" marL="457200" marR="0" rtl="0" algn="l">
              <a:lnSpc>
                <a:spcPct val="100000"/>
              </a:lnSpc>
              <a:spcBef>
                <a:spcPts val="0"/>
              </a:spcBef>
              <a:spcAft>
                <a:spcPts val="0"/>
              </a:spcAft>
              <a:buClr>
                <a:srgbClr val="FFFFFF"/>
              </a:buClr>
              <a:buSzPts val="1400"/>
              <a:buFont typeface="Libre Franklin"/>
              <a:buChar char="●"/>
            </a:pPr>
            <a:r>
              <a:rPr b="0" i="0" lang="en" sz="1400" u="none" cap="none" strike="noStrike">
                <a:solidFill>
                  <a:srgbClr val="FFFFFF"/>
                </a:solidFill>
                <a:latin typeface="Libre Franklin"/>
                <a:ea typeface="Libre Franklin"/>
                <a:cs typeface="Libre Franklin"/>
                <a:sym typeface="Libre Franklin"/>
              </a:rPr>
              <a:t>Laugh together</a:t>
            </a:r>
            <a:endParaRPr/>
          </a:p>
          <a:p>
            <a:pPr indent="-317500" lvl="0" marL="457200" marR="0" rtl="0" algn="l">
              <a:lnSpc>
                <a:spcPct val="100000"/>
              </a:lnSpc>
              <a:spcBef>
                <a:spcPts val="0"/>
              </a:spcBef>
              <a:spcAft>
                <a:spcPts val="0"/>
              </a:spcAft>
              <a:buClr>
                <a:srgbClr val="FFFFFF"/>
              </a:buClr>
              <a:buSzPts val="1400"/>
              <a:buFont typeface="Libre Franklin"/>
              <a:buChar char="●"/>
            </a:pPr>
            <a:r>
              <a:rPr b="0" i="0" lang="en" sz="1400" u="none" cap="none" strike="noStrike">
                <a:solidFill>
                  <a:srgbClr val="FFFFFF"/>
                </a:solidFill>
                <a:latin typeface="Libre Franklin"/>
                <a:ea typeface="Libre Franklin"/>
                <a:cs typeface="Libre Franklin"/>
                <a:sym typeface="Libre Franklin"/>
              </a:rPr>
              <a:t>Talk about the realities of living with anxiety and ask how you can support them</a:t>
            </a:r>
            <a:endParaRPr/>
          </a:p>
          <a:p>
            <a:pPr indent="-228600" lvl="0" marL="457200" marR="0" rtl="0" algn="l">
              <a:lnSpc>
                <a:spcPct val="100000"/>
              </a:lnSpc>
              <a:spcBef>
                <a:spcPts val="0"/>
              </a:spcBef>
              <a:spcAft>
                <a:spcPts val="0"/>
              </a:spcAft>
              <a:buClr>
                <a:srgbClr val="FFFFFF"/>
              </a:buClr>
              <a:buSzPts val="1400"/>
              <a:buFont typeface="Libre Franklin"/>
              <a:buNone/>
            </a:pPr>
            <a:r>
              <a:t/>
            </a:r>
            <a:endParaRPr b="0" i="0" sz="1400" u="none" cap="none" strike="noStrike">
              <a:solidFill>
                <a:srgbClr val="FFFFFF"/>
              </a:solidFill>
              <a:latin typeface="Libre Franklin"/>
              <a:ea typeface="Libre Franklin"/>
              <a:cs typeface="Libre Franklin"/>
              <a:sym typeface="Libre Franklin"/>
            </a:endParaRPr>
          </a:p>
        </p:txBody>
      </p:sp>
      <p:sp>
        <p:nvSpPr>
          <p:cNvPr id="114" name="Google Shape;114;p1"/>
          <p:cNvSpPr txBox="1"/>
          <p:nvPr/>
        </p:nvSpPr>
        <p:spPr>
          <a:xfrm>
            <a:off x="428625" y="4175550"/>
            <a:ext cx="3295500" cy="2130900"/>
          </a:xfrm>
          <a:prstGeom prst="rect">
            <a:avLst/>
          </a:prstGeom>
          <a:solidFill>
            <a:schemeClr val="accent4"/>
          </a:solid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Libre Franklin"/>
                <a:ea typeface="Libre Franklin"/>
                <a:cs typeface="Libre Franklin"/>
                <a:sym typeface="Libre Franklin"/>
              </a:rPr>
              <a:t>Risk Factors:</a:t>
            </a:r>
            <a:endParaRPr b="1" i="0" sz="1400" u="none" cap="none" strike="noStrike">
              <a:solidFill>
                <a:srgbClr val="000000"/>
              </a:solidFill>
              <a:latin typeface="Libre Franklin"/>
              <a:ea typeface="Libre Franklin"/>
              <a:cs typeface="Libre Franklin"/>
              <a:sym typeface="Libre Franklin"/>
            </a:endParaRPr>
          </a:p>
          <a:p>
            <a:pPr indent="-317500" lvl="0" marL="457200" marR="0" rtl="0" algn="l">
              <a:lnSpc>
                <a:spcPct val="100000"/>
              </a:lnSpc>
              <a:spcBef>
                <a:spcPts val="0"/>
              </a:spcBef>
              <a:spcAft>
                <a:spcPts val="0"/>
              </a:spcAft>
              <a:buClr>
                <a:srgbClr val="000000"/>
              </a:buClr>
              <a:buSzPts val="1400"/>
              <a:buFont typeface="Libre Franklin"/>
              <a:buChar char="●"/>
            </a:pPr>
            <a:r>
              <a:rPr b="0" i="0" lang="en" sz="1400" u="none" cap="none" strike="noStrike">
                <a:solidFill>
                  <a:srgbClr val="000000"/>
                </a:solidFill>
                <a:latin typeface="Libre Franklin"/>
                <a:ea typeface="Libre Franklin"/>
                <a:cs typeface="Libre Franklin"/>
                <a:sym typeface="Libre Franklin"/>
              </a:rPr>
              <a:t>History of  mental health challenges (trauma, depression)</a:t>
            </a:r>
            <a:endParaRPr b="0" i="0" sz="1400" u="none" cap="none" strike="noStrike">
              <a:solidFill>
                <a:srgbClr val="000000"/>
              </a:solidFill>
              <a:latin typeface="Libre Franklin"/>
              <a:ea typeface="Libre Franklin"/>
              <a:cs typeface="Libre Franklin"/>
              <a:sym typeface="Libre Franklin"/>
            </a:endParaRPr>
          </a:p>
          <a:p>
            <a:pPr indent="-317500" lvl="0" marL="457200" marR="0" rtl="0" algn="l">
              <a:lnSpc>
                <a:spcPct val="100000"/>
              </a:lnSpc>
              <a:spcBef>
                <a:spcPts val="0"/>
              </a:spcBef>
              <a:spcAft>
                <a:spcPts val="0"/>
              </a:spcAft>
              <a:buClr>
                <a:srgbClr val="000000"/>
              </a:buClr>
              <a:buSzPts val="1400"/>
              <a:buFont typeface="Libre Franklin"/>
              <a:buChar char="●"/>
            </a:pPr>
            <a:r>
              <a:rPr b="0" i="0" lang="en" sz="1400" u="none" cap="none" strike="noStrike">
                <a:solidFill>
                  <a:srgbClr val="000000"/>
                </a:solidFill>
                <a:latin typeface="Libre Franklin"/>
                <a:ea typeface="Libre Franklin"/>
                <a:cs typeface="Libre Franklin"/>
                <a:sym typeface="Libre Franklin"/>
              </a:rPr>
              <a:t>Acute life stressors (i.e., bullying, fighting, recent loss)</a:t>
            </a:r>
            <a:endParaRPr b="0" i="0" sz="1400" u="none" cap="none" strike="noStrike">
              <a:solidFill>
                <a:srgbClr val="000000"/>
              </a:solidFill>
              <a:latin typeface="Libre Franklin"/>
              <a:ea typeface="Libre Franklin"/>
              <a:cs typeface="Libre Franklin"/>
              <a:sym typeface="Libre Franklin"/>
            </a:endParaRPr>
          </a:p>
          <a:p>
            <a:pPr indent="-317500" lvl="0" marL="457200" marR="0" rtl="0" algn="l">
              <a:lnSpc>
                <a:spcPct val="100000"/>
              </a:lnSpc>
              <a:spcBef>
                <a:spcPts val="0"/>
              </a:spcBef>
              <a:spcAft>
                <a:spcPts val="0"/>
              </a:spcAft>
              <a:buClr>
                <a:srgbClr val="000000"/>
              </a:buClr>
              <a:buSzPts val="1400"/>
              <a:buFont typeface="Libre Franklin"/>
              <a:buChar char="●"/>
            </a:pPr>
            <a:r>
              <a:rPr b="0" i="0" lang="en" sz="1400" u="none" cap="none" strike="noStrike">
                <a:solidFill>
                  <a:srgbClr val="000000"/>
                </a:solidFill>
                <a:latin typeface="Libre Franklin"/>
                <a:ea typeface="Libre Franklin"/>
                <a:cs typeface="Libre Franklin"/>
                <a:sym typeface="Libre Franklin"/>
              </a:rPr>
              <a:t>Family background</a:t>
            </a:r>
            <a:endParaRPr/>
          </a:p>
          <a:p>
            <a:pPr indent="-317500" lvl="0" marL="457200" marR="0" rtl="0" algn="l">
              <a:lnSpc>
                <a:spcPct val="100000"/>
              </a:lnSpc>
              <a:spcBef>
                <a:spcPts val="0"/>
              </a:spcBef>
              <a:spcAft>
                <a:spcPts val="0"/>
              </a:spcAft>
              <a:buClr>
                <a:srgbClr val="000000"/>
              </a:buClr>
              <a:buSzPts val="1400"/>
              <a:buFont typeface="Libre Franklin"/>
              <a:buChar char="●"/>
            </a:pPr>
            <a:r>
              <a:rPr b="0" i="0" lang="en" sz="1400" u="none" cap="none" strike="noStrike">
                <a:solidFill>
                  <a:srgbClr val="000000"/>
                </a:solidFill>
                <a:latin typeface="Libre Franklin"/>
                <a:ea typeface="Libre Franklin"/>
                <a:cs typeface="Libre Franklin"/>
                <a:sym typeface="Libre Franklin"/>
              </a:rPr>
              <a:t>Low self-esteem </a:t>
            </a:r>
            <a:endParaRPr b="0" i="0" sz="1400" u="none" cap="none" strike="noStrike">
              <a:solidFill>
                <a:srgbClr val="000000"/>
              </a:solidFill>
              <a:latin typeface="Libre Franklin"/>
              <a:ea typeface="Libre Franklin"/>
              <a:cs typeface="Libre Franklin"/>
              <a:sym typeface="Libre Franklin"/>
            </a:endParaRPr>
          </a:p>
          <a:p>
            <a:pPr indent="-317500" lvl="0" marL="457200" marR="0" rtl="0" algn="l">
              <a:lnSpc>
                <a:spcPct val="100000"/>
              </a:lnSpc>
              <a:spcBef>
                <a:spcPts val="0"/>
              </a:spcBef>
              <a:spcAft>
                <a:spcPts val="0"/>
              </a:spcAft>
              <a:buClr>
                <a:srgbClr val="000000"/>
              </a:buClr>
              <a:buSzPts val="1400"/>
              <a:buFont typeface="Libre Franklin"/>
              <a:buChar char="●"/>
            </a:pPr>
            <a:r>
              <a:rPr b="0" i="0" lang="en" sz="1400" u="none" cap="none" strike="noStrike">
                <a:solidFill>
                  <a:srgbClr val="000000"/>
                </a:solidFill>
                <a:latin typeface="Libre Franklin"/>
                <a:ea typeface="Libre Franklin"/>
                <a:cs typeface="Libre Franklin"/>
                <a:sym typeface="Libre Franklin"/>
              </a:rPr>
              <a:t>Cultural expectations</a:t>
            </a:r>
            <a:endParaRPr/>
          </a:p>
          <a:p>
            <a:pPr indent="-317500" lvl="0" marL="457200" marR="0" rtl="0" algn="l">
              <a:lnSpc>
                <a:spcPct val="100000"/>
              </a:lnSpc>
              <a:spcBef>
                <a:spcPts val="0"/>
              </a:spcBef>
              <a:spcAft>
                <a:spcPts val="0"/>
              </a:spcAft>
              <a:buClr>
                <a:srgbClr val="000000"/>
              </a:buClr>
              <a:buSzPts val="1400"/>
              <a:buFont typeface="Libre Franklin"/>
              <a:buChar char="●"/>
            </a:pPr>
            <a:r>
              <a:rPr b="0" i="0" lang="en" sz="1400" u="none" cap="none" strike="noStrike">
                <a:solidFill>
                  <a:srgbClr val="000000"/>
                </a:solidFill>
                <a:latin typeface="Libre Franklin"/>
                <a:ea typeface="Libre Franklin"/>
                <a:cs typeface="Libre Franklin"/>
                <a:sym typeface="Libre Franklin"/>
              </a:rPr>
              <a:t>Shyness</a:t>
            </a:r>
            <a:endParaRPr/>
          </a:p>
          <a:p>
            <a:pPr indent="-228600" lvl="0" marL="457200" marR="0" rtl="0" algn="l">
              <a:lnSpc>
                <a:spcPct val="100000"/>
              </a:lnSpc>
              <a:spcBef>
                <a:spcPts val="0"/>
              </a:spcBef>
              <a:spcAft>
                <a:spcPts val="0"/>
              </a:spcAft>
              <a:buClr>
                <a:srgbClr val="000000"/>
              </a:buClr>
              <a:buSzPts val="1400"/>
              <a:buFont typeface="Libre Franklin"/>
              <a:buNone/>
            </a:pPr>
            <a:r>
              <a:t/>
            </a:r>
            <a:endParaRPr b="0" i="0" sz="1400" u="none" cap="none" strike="noStrike">
              <a:solidFill>
                <a:srgbClr val="000000"/>
              </a:solidFill>
              <a:latin typeface="Libre Franklin"/>
              <a:ea typeface="Libre Franklin"/>
              <a:cs typeface="Libre Franklin"/>
              <a:sym typeface="Libre Franklin"/>
            </a:endParaRPr>
          </a:p>
          <a:p>
            <a:pPr indent="-228600" lvl="0" marL="457200" marR="0" rtl="0" algn="l">
              <a:lnSpc>
                <a:spcPct val="100000"/>
              </a:lnSpc>
              <a:spcBef>
                <a:spcPts val="0"/>
              </a:spcBef>
              <a:spcAft>
                <a:spcPts val="0"/>
              </a:spcAft>
              <a:buClr>
                <a:srgbClr val="000000"/>
              </a:buClr>
              <a:buSzPts val="1400"/>
              <a:buFont typeface="Libre Franklin"/>
              <a:buNone/>
            </a:pPr>
            <a:r>
              <a:t/>
            </a:r>
            <a:endParaRPr b="0" i="0" sz="1400" u="none" cap="none" strike="noStrike">
              <a:solidFill>
                <a:srgbClr val="000000"/>
              </a:solidFill>
              <a:latin typeface="Libre Franklin"/>
              <a:ea typeface="Libre Franklin"/>
              <a:cs typeface="Libre Franklin"/>
              <a:sym typeface="Libre Franklin"/>
            </a:endParaRPr>
          </a:p>
        </p:txBody>
      </p:sp>
      <p:sp>
        <p:nvSpPr>
          <p:cNvPr id="115" name="Google Shape;115;p1"/>
          <p:cNvSpPr txBox="1"/>
          <p:nvPr/>
        </p:nvSpPr>
        <p:spPr>
          <a:xfrm>
            <a:off x="4020400" y="4175550"/>
            <a:ext cx="3295500" cy="2130900"/>
          </a:xfrm>
          <a:prstGeom prst="rect">
            <a:avLst/>
          </a:prstGeom>
          <a:solidFill>
            <a:srgbClr val="BF5700"/>
          </a:solid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chemeClr val="lt1"/>
                </a:solidFill>
                <a:latin typeface="Libre Franklin"/>
                <a:ea typeface="Libre Franklin"/>
                <a:cs typeface="Libre Franklin"/>
                <a:sym typeface="Libre Franklin"/>
              </a:rPr>
              <a:t>Protective Factors:</a:t>
            </a:r>
            <a:endParaRPr b="1" i="0" sz="1400" u="none" cap="none" strike="noStrike">
              <a:solidFill>
                <a:schemeClr val="lt1"/>
              </a:solidFill>
              <a:latin typeface="Libre Franklin"/>
              <a:ea typeface="Libre Franklin"/>
              <a:cs typeface="Libre Franklin"/>
              <a:sym typeface="Libre Franklin"/>
            </a:endParaRPr>
          </a:p>
          <a:p>
            <a:pPr indent="-317500" lvl="0" marL="457200" marR="0" rtl="0" algn="l">
              <a:lnSpc>
                <a:spcPct val="100000"/>
              </a:lnSpc>
              <a:spcBef>
                <a:spcPts val="0"/>
              </a:spcBef>
              <a:spcAft>
                <a:spcPts val="0"/>
              </a:spcAft>
              <a:buClr>
                <a:schemeClr val="lt1"/>
              </a:buClr>
              <a:buSzPts val="1400"/>
              <a:buFont typeface="Libre Franklin"/>
              <a:buChar char="●"/>
            </a:pPr>
            <a:r>
              <a:rPr b="0" i="0" lang="en" sz="1400" u="none" cap="none" strike="noStrike">
                <a:solidFill>
                  <a:schemeClr val="lt1"/>
                </a:solidFill>
                <a:latin typeface="Libre Franklin"/>
                <a:ea typeface="Libre Franklin"/>
                <a:cs typeface="Libre Franklin"/>
                <a:sym typeface="Libre Franklin"/>
              </a:rPr>
              <a:t>Strong network with family and/or friends</a:t>
            </a:r>
            <a:endParaRPr b="0" i="0" sz="1400" u="none" cap="none" strike="noStrike">
              <a:solidFill>
                <a:schemeClr val="lt1"/>
              </a:solidFill>
              <a:latin typeface="Libre Franklin"/>
              <a:ea typeface="Libre Franklin"/>
              <a:cs typeface="Libre Franklin"/>
              <a:sym typeface="Libre Franklin"/>
            </a:endParaRPr>
          </a:p>
          <a:p>
            <a:pPr indent="-317500" lvl="0" marL="457200" marR="0" rtl="0" algn="l">
              <a:lnSpc>
                <a:spcPct val="100000"/>
              </a:lnSpc>
              <a:spcBef>
                <a:spcPts val="0"/>
              </a:spcBef>
              <a:spcAft>
                <a:spcPts val="0"/>
              </a:spcAft>
              <a:buClr>
                <a:schemeClr val="lt1"/>
              </a:buClr>
              <a:buSzPts val="1400"/>
              <a:buFont typeface="Libre Franklin"/>
              <a:buChar char="●"/>
            </a:pPr>
            <a:r>
              <a:rPr b="0" i="0" lang="en" sz="1400" u="none" cap="none" strike="noStrike">
                <a:solidFill>
                  <a:schemeClr val="lt1"/>
                </a:solidFill>
                <a:latin typeface="Libre Franklin"/>
                <a:ea typeface="Libre Franklin"/>
                <a:cs typeface="Libre Franklin"/>
                <a:sym typeface="Libre Franklin"/>
              </a:rPr>
              <a:t>Cultural/ religious beliefs </a:t>
            </a:r>
            <a:endParaRPr b="0" i="0" sz="1400" u="none" cap="none" strike="noStrike">
              <a:solidFill>
                <a:schemeClr val="lt1"/>
              </a:solidFill>
              <a:latin typeface="Libre Franklin"/>
              <a:ea typeface="Libre Franklin"/>
              <a:cs typeface="Libre Franklin"/>
              <a:sym typeface="Libre Franklin"/>
            </a:endParaRPr>
          </a:p>
          <a:p>
            <a:pPr indent="-317500" lvl="0" marL="457200" marR="0" rtl="0" algn="l">
              <a:lnSpc>
                <a:spcPct val="100000"/>
              </a:lnSpc>
              <a:spcBef>
                <a:spcPts val="0"/>
              </a:spcBef>
              <a:spcAft>
                <a:spcPts val="0"/>
              </a:spcAft>
              <a:buClr>
                <a:schemeClr val="lt1"/>
              </a:buClr>
              <a:buSzPts val="1400"/>
              <a:buFont typeface="Libre Franklin"/>
              <a:buChar char="●"/>
            </a:pPr>
            <a:r>
              <a:rPr b="0" i="0" lang="en" sz="1400" u="none" cap="none" strike="noStrike">
                <a:solidFill>
                  <a:schemeClr val="lt1"/>
                </a:solidFill>
                <a:latin typeface="Libre Franklin"/>
                <a:ea typeface="Libre Franklin"/>
                <a:cs typeface="Libre Franklin"/>
                <a:sym typeface="Libre Franklin"/>
              </a:rPr>
              <a:t>Clinical Intervention</a:t>
            </a:r>
            <a:endParaRPr/>
          </a:p>
          <a:p>
            <a:pPr indent="-317500" lvl="0" marL="457200" marR="0" rtl="0" algn="l">
              <a:lnSpc>
                <a:spcPct val="100000"/>
              </a:lnSpc>
              <a:spcBef>
                <a:spcPts val="0"/>
              </a:spcBef>
              <a:spcAft>
                <a:spcPts val="0"/>
              </a:spcAft>
              <a:buClr>
                <a:schemeClr val="lt1"/>
              </a:buClr>
              <a:buSzPts val="1400"/>
              <a:buFont typeface="Libre Franklin"/>
              <a:buChar char="●"/>
            </a:pPr>
            <a:r>
              <a:rPr b="0" i="0" lang="en" sz="1400" u="none" cap="none" strike="noStrike">
                <a:solidFill>
                  <a:schemeClr val="lt1"/>
                </a:solidFill>
                <a:latin typeface="Libre Franklin"/>
                <a:ea typeface="Libre Franklin"/>
                <a:cs typeface="Libre Franklin"/>
                <a:sym typeface="Libre Franklin"/>
              </a:rPr>
              <a:t>Emotional self-regulation</a:t>
            </a:r>
            <a:endParaRPr/>
          </a:p>
          <a:p>
            <a:pPr indent="-317500" lvl="0" marL="457200" marR="0" rtl="0" algn="l">
              <a:lnSpc>
                <a:spcPct val="100000"/>
              </a:lnSpc>
              <a:spcBef>
                <a:spcPts val="0"/>
              </a:spcBef>
              <a:spcAft>
                <a:spcPts val="0"/>
              </a:spcAft>
              <a:buClr>
                <a:schemeClr val="lt1"/>
              </a:buClr>
              <a:buSzPts val="1400"/>
              <a:buFont typeface="Libre Franklin"/>
              <a:buChar char="●"/>
            </a:pPr>
            <a:r>
              <a:rPr b="0" i="0" lang="en" sz="1400" u="none" cap="none" strike="noStrike">
                <a:solidFill>
                  <a:schemeClr val="lt1"/>
                </a:solidFill>
                <a:latin typeface="Libre Franklin"/>
                <a:ea typeface="Libre Franklin"/>
                <a:cs typeface="Libre Franklin"/>
                <a:sym typeface="Libre Franklin"/>
              </a:rPr>
              <a:t>Good coping/problem-solving skills</a:t>
            </a:r>
            <a:endParaRPr/>
          </a:p>
          <a:p>
            <a:pPr indent="-317500" lvl="0" marL="457200" marR="0" rtl="0" algn="l">
              <a:lnSpc>
                <a:spcPct val="100000"/>
              </a:lnSpc>
              <a:spcBef>
                <a:spcPts val="0"/>
              </a:spcBef>
              <a:spcAft>
                <a:spcPts val="0"/>
              </a:spcAft>
              <a:buClr>
                <a:schemeClr val="lt1"/>
              </a:buClr>
              <a:buSzPts val="1400"/>
              <a:buFont typeface="Libre Franklin"/>
              <a:buChar char="●"/>
            </a:pPr>
            <a:r>
              <a:rPr b="0" i="0" lang="en" sz="1400" u="none" cap="none" strike="noStrike">
                <a:solidFill>
                  <a:schemeClr val="lt1"/>
                </a:solidFill>
                <a:latin typeface="Libre Franklin"/>
                <a:ea typeface="Libre Franklin"/>
                <a:cs typeface="Libre Franklin"/>
                <a:sym typeface="Libre Franklin"/>
              </a:rPr>
              <a:t>Clear behavioral expectations</a:t>
            </a:r>
            <a:endParaRPr b="0" i="0" sz="1400" u="none" cap="none" strike="noStrike">
              <a:solidFill>
                <a:schemeClr val="lt1"/>
              </a:solidFill>
              <a:latin typeface="Libre Franklin"/>
              <a:ea typeface="Libre Franklin"/>
              <a:cs typeface="Libre Franklin"/>
              <a:sym typeface="Libre Franklin"/>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Libre Franklin"/>
              <a:ea typeface="Libre Franklin"/>
              <a:cs typeface="Libre Franklin"/>
              <a:sym typeface="Libre Franklin"/>
            </a:endParaRPr>
          </a:p>
        </p:txBody>
      </p:sp>
      <p:sp>
        <p:nvSpPr>
          <p:cNvPr id="116" name="Google Shape;116;p1"/>
          <p:cNvSpPr txBox="1"/>
          <p:nvPr/>
        </p:nvSpPr>
        <p:spPr>
          <a:xfrm>
            <a:off x="428625" y="6508000"/>
            <a:ext cx="3295500" cy="2247900"/>
          </a:xfrm>
          <a:prstGeom prst="rect">
            <a:avLst/>
          </a:prstGeom>
          <a:solidFill>
            <a:schemeClr val="dk1"/>
          </a:solid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 sz="1400" u="none" cap="none" strike="noStrike">
                <a:solidFill>
                  <a:srgbClr val="000000"/>
                </a:solidFill>
                <a:latin typeface="Libre Franklin"/>
                <a:ea typeface="Libre Franklin"/>
                <a:cs typeface="Libre Franklin"/>
                <a:sym typeface="Libre Franklin"/>
              </a:rPr>
              <a:t>Warning Signs:</a:t>
            </a:r>
            <a:endParaRPr/>
          </a:p>
          <a:p>
            <a:pPr indent="-317500" lvl="0" marL="457200" marR="0" rtl="0" algn="l">
              <a:lnSpc>
                <a:spcPct val="100000"/>
              </a:lnSpc>
              <a:spcBef>
                <a:spcPts val="0"/>
              </a:spcBef>
              <a:spcAft>
                <a:spcPts val="0"/>
              </a:spcAft>
              <a:buClr>
                <a:srgbClr val="000000"/>
              </a:buClr>
              <a:buSzPts val="1400"/>
              <a:buFont typeface="Libre Franklin"/>
              <a:buChar char="●"/>
            </a:pPr>
            <a:r>
              <a:rPr b="0" i="0" lang="en" sz="1400" u="none" cap="none" strike="noStrike">
                <a:solidFill>
                  <a:srgbClr val="000000"/>
                </a:solidFill>
                <a:latin typeface="Libre Franklin"/>
                <a:ea typeface="Libre Franklin"/>
                <a:cs typeface="Libre Franklin"/>
                <a:sym typeface="Libre Franklin"/>
              </a:rPr>
              <a:t>Rapid breath, sweating, or trembling</a:t>
            </a:r>
            <a:endParaRPr/>
          </a:p>
          <a:p>
            <a:pPr indent="-317500" lvl="0" marL="457200" marR="0" rtl="0" algn="l">
              <a:lnSpc>
                <a:spcPct val="100000"/>
              </a:lnSpc>
              <a:spcBef>
                <a:spcPts val="0"/>
              </a:spcBef>
              <a:spcAft>
                <a:spcPts val="0"/>
              </a:spcAft>
              <a:buClr>
                <a:srgbClr val="000000"/>
              </a:buClr>
              <a:buSzPts val="1400"/>
              <a:buFont typeface="Libre Franklin"/>
              <a:buChar char="●"/>
            </a:pPr>
            <a:r>
              <a:rPr b="0" i="0" lang="en" sz="1400" u="none" cap="none" strike="noStrike">
                <a:solidFill>
                  <a:srgbClr val="000000"/>
                </a:solidFill>
                <a:latin typeface="Libre Franklin"/>
                <a:ea typeface="Libre Franklin"/>
                <a:cs typeface="Libre Franklin"/>
                <a:sym typeface="Libre Franklin"/>
              </a:rPr>
              <a:t>Difficulty concentrating</a:t>
            </a:r>
            <a:endParaRPr/>
          </a:p>
          <a:p>
            <a:pPr indent="-317500" lvl="0" marL="457200" marR="0" rtl="0" algn="l">
              <a:lnSpc>
                <a:spcPct val="100000"/>
              </a:lnSpc>
              <a:spcBef>
                <a:spcPts val="0"/>
              </a:spcBef>
              <a:spcAft>
                <a:spcPts val="0"/>
              </a:spcAft>
              <a:buClr>
                <a:srgbClr val="000000"/>
              </a:buClr>
              <a:buSzPts val="1400"/>
              <a:buFont typeface="Libre Franklin"/>
              <a:buChar char="●"/>
            </a:pPr>
            <a:r>
              <a:rPr b="0" i="0" lang="en" sz="1400" u="none" cap="none" strike="noStrike">
                <a:solidFill>
                  <a:srgbClr val="000000"/>
                </a:solidFill>
                <a:latin typeface="Libre Franklin"/>
                <a:ea typeface="Libre Franklin"/>
                <a:cs typeface="Libre Franklin"/>
                <a:sym typeface="Libre Franklin"/>
              </a:rPr>
              <a:t>Sleep difficulties</a:t>
            </a:r>
            <a:endParaRPr/>
          </a:p>
          <a:p>
            <a:pPr indent="-317500" lvl="0" marL="457200" marR="0" rtl="0" algn="l">
              <a:lnSpc>
                <a:spcPct val="100000"/>
              </a:lnSpc>
              <a:spcBef>
                <a:spcPts val="0"/>
              </a:spcBef>
              <a:spcAft>
                <a:spcPts val="0"/>
              </a:spcAft>
              <a:buClr>
                <a:srgbClr val="000000"/>
              </a:buClr>
              <a:buSzPts val="1400"/>
              <a:buFont typeface="Libre Franklin"/>
              <a:buChar char="●"/>
            </a:pPr>
            <a:r>
              <a:rPr b="0" i="0" lang="en" sz="1400" u="none" cap="none" strike="noStrike">
                <a:solidFill>
                  <a:srgbClr val="000000"/>
                </a:solidFill>
                <a:latin typeface="Libre Franklin"/>
                <a:ea typeface="Libre Franklin"/>
                <a:cs typeface="Libre Franklin"/>
                <a:sym typeface="Libre Franklin"/>
              </a:rPr>
              <a:t>Feeling nervous, on-edge, or irritable</a:t>
            </a:r>
            <a:endParaRPr/>
          </a:p>
          <a:p>
            <a:pPr indent="-317500" lvl="0" marL="457200" marR="0" rtl="0" algn="l">
              <a:lnSpc>
                <a:spcPct val="100000"/>
              </a:lnSpc>
              <a:spcBef>
                <a:spcPts val="0"/>
              </a:spcBef>
              <a:spcAft>
                <a:spcPts val="0"/>
              </a:spcAft>
              <a:buClr>
                <a:srgbClr val="000000"/>
              </a:buClr>
              <a:buSzPts val="1400"/>
              <a:buFont typeface="Libre Franklin"/>
              <a:buChar char="●"/>
            </a:pPr>
            <a:r>
              <a:rPr b="0" i="0" lang="en" sz="1400" u="none" cap="none" strike="noStrike">
                <a:solidFill>
                  <a:srgbClr val="000000"/>
                </a:solidFill>
                <a:latin typeface="Libre Franklin"/>
                <a:ea typeface="Libre Franklin"/>
                <a:cs typeface="Libre Franklin"/>
                <a:sym typeface="Libre Franklin"/>
              </a:rPr>
              <a:t>Sensing imminent danger, panic, or doom</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2"/>
          <p:cNvSpPr txBox="1"/>
          <p:nvPr>
            <p:ph type="title"/>
          </p:nvPr>
        </p:nvSpPr>
        <p:spPr>
          <a:xfrm>
            <a:off x="264300" y="369470"/>
            <a:ext cx="7058100" cy="12099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SzPts val="3600"/>
              <a:buNone/>
            </a:pPr>
            <a:r>
              <a:rPr lang="en">
                <a:solidFill>
                  <a:srgbClr val="BF5700"/>
                </a:solidFill>
                <a:latin typeface="Libre Franklin"/>
                <a:ea typeface="Libre Franklin"/>
                <a:cs typeface="Libre Franklin"/>
                <a:sym typeface="Libre Franklin"/>
              </a:rPr>
              <a:t>Generalized Anxiety Disorder</a:t>
            </a:r>
            <a:endParaRPr>
              <a:latin typeface="Libre Franklin"/>
              <a:ea typeface="Libre Franklin"/>
              <a:cs typeface="Libre Franklin"/>
              <a:sym typeface="Libre Franklin"/>
            </a:endParaRPr>
          </a:p>
        </p:txBody>
      </p:sp>
      <p:sp>
        <p:nvSpPr>
          <p:cNvPr id="122" name="Google Shape;122;p2"/>
          <p:cNvSpPr txBox="1"/>
          <p:nvPr>
            <p:ph idx="1" type="body"/>
          </p:nvPr>
        </p:nvSpPr>
        <p:spPr>
          <a:xfrm>
            <a:off x="265500" y="1323024"/>
            <a:ext cx="7242600" cy="64482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SzPts val="1800"/>
              <a:buNone/>
            </a:pPr>
            <a:r>
              <a:rPr lang="en" sz="1700">
                <a:solidFill>
                  <a:srgbClr val="333F48"/>
                </a:solidFill>
                <a:latin typeface="Libre Franklin"/>
                <a:ea typeface="Libre Franklin"/>
                <a:cs typeface="Libre Franklin"/>
                <a:sym typeface="Libre Franklin"/>
              </a:rPr>
              <a:t>What can I do at home:</a:t>
            </a:r>
            <a:endParaRPr sz="1700">
              <a:solidFill>
                <a:schemeClr val="accent2"/>
              </a:solidFill>
              <a:latin typeface="Libre Franklin"/>
              <a:ea typeface="Libre Franklin"/>
              <a:cs typeface="Libre Franklin"/>
              <a:sym typeface="Libre Franklin"/>
            </a:endParaRPr>
          </a:p>
          <a:p>
            <a:pPr indent="-336550" lvl="0" marL="457200" rtl="0" algn="l">
              <a:lnSpc>
                <a:spcPct val="115000"/>
              </a:lnSpc>
              <a:spcBef>
                <a:spcPts val="0"/>
              </a:spcBef>
              <a:spcAft>
                <a:spcPts val="0"/>
              </a:spcAft>
              <a:buClr>
                <a:schemeClr val="accent2"/>
              </a:buClr>
              <a:buSzPts val="1700"/>
              <a:buFont typeface="Libre Franklin"/>
              <a:buChar char="-"/>
            </a:pPr>
            <a:r>
              <a:rPr b="1" lang="en" sz="1700">
                <a:solidFill>
                  <a:schemeClr val="accent2"/>
                </a:solidFill>
                <a:latin typeface="Libre Franklin"/>
                <a:ea typeface="Libre Franklin"/>
                <a:cs typeface="Libre Franklin"/>
                <a:sym typeface="Libre Franklin"/>
              </a:rPr>
              <a:t>Be an active listener. </a:t>
            </a:r>
            <a:r>
              <a:rPr lang="en" sz="1700">
                <a:solidFill>
                  <a:schemeClr val="accent2"/>
                </a:solidFill>
                <a:latin typeface="Libre Franklin"/>
                <a:ea typeface="Libre Franklin"/>
                <a:cs typeface="Libre Franklin"/>
                <a:sym typeface="Libre Franklin"/>
              </a:rPr>
              <a:t>Lend a listening ear when your child is stressed, worried, or overwhelmed. Pay careful attention to what is said and what is not said. Showing your child and their feelings respect will encourage them to start talking, which can serve as a source of comfort when feelings arise.</a:t>
            </a:r>
            <a:endParaRPr sz="1700">
              <a:solidFill>
                <a:schemeClr val="accent2"/>
              </a:solidFill>
              <a:latin typeface="Libre Franklin"/>
              <a:ea typeface="Libre Franklin"/>
              <a:cs typeface="Libre Franklin"/>
              <a:sym typeface="Libre Franklin"/>
            </a:endParaRPr>
          </a:p>
          <a:p>
            <a:pPr indent="-336550" lvl="0" marL="457200" rtl="0" algn="l">
              <a:lnSpc>
                <a:spcPct val="115000"/>
              </a:lnSpc>
              <a:spcBef>
                <a:spcPts val="0"/>
              </a:spcBef>
              <a:spcAft>
                <a:spcPts val="0"/>
              </a:spcAft>
              <a:buClr>
                <a:schemeClr val="accent2"/>
              </a:buClr>
              <a:buSzPts val="1700"/>
              <a:buFont typeface="Libre Franklin"/>
              <a:buChar char="-"/>
            </a:pPr>
            <a:r>
              <a:rPr b="1" lang="en" sz="1700">
                <a:solidFill>
                  <a:schemeClr val="accent2"/>
                </a:solidFill>
                <a:latin typeface="Libre Franklin"/>
                <a:ea typeface="Libre Franklin"/>
                <a:cs typeface="Libre Franklin"/>
                <a:sym typeface="Libre Franklin"/>
              </a:rPr>
              <a:t>Explore opportunities for seeking help. </a:t>
            </a:r>
            <a:r>
              <a:rPr lang="en" sz="1700">
                <a:solidFill>
                  <a:schemeClr val="accent2"/>
                </a:solidFill>
                <a:latin typeface="Libre Franklin"/>
                <a:ea typeface="Libre Franklin"/>
                <a:cs typeface="Libre Franklin"/>
                <a:sym typeface="Libre Franklin"/>
              </a:rPr>
              <a:t>Investigate mental health treatment options and support systems in the community. Showing your child that you are willing to help can help build their self-esteem and reduce stress around receiving support.</a:t>
            </a:r>
            <a:endParaRPr b="1" sz="1700">
              <a:solidFill>
                <a:schemeClr val="accent2"/>
              </a:solidFill>
              <a:latin typeface="Libre Franklin"/>
              <a:ea typeface="Libre Franklin"/>
              <a:cs typeface="Libre Franklin"/>
              <a:sym typeface="Libre Franklin"/>
            </a:endParaRPr>
          </a:p>
          <a:p>
            <a:pPr indent="-228600" lvl="0" marL="457200" rtl="0" algn="l">
              <a:lnSpc>
                <a:spcPct val="115000"/>
              </a:lnSpc>
              <a:spcBef>
                <a:spcPts val="0"/>
              </a:spcBef>
              <a:spcAft>
                <a:spcPts val="0"/>
              </a:spcAft>
              <a:buClr>
                <a:schemeClr val="accent2"/>
              </a:buClr>
              <a:buSzPts val="1700"/>
              <a:buFont typeface="Libre Franklin"/>
              <a:buNone/>
            </a:pPr>
            <a:r>
              <a:t/>
            </a:r>
            <a:endParaRPr b="1" sz="1700">
              <a:solidFill>
                <a:schemeClr val="accent2"/>
              </a:solidFill>
              <a:latin typeface="Libre Franklin"/>
              <a:ea typeface="Libre Franklin"/>
              <a:cs typeface="Libre Franklin"/>
              <a:sym typeface="Libre Franklin"/>
            </a:endParaRPr>
          </a:p>
          <a:p>
            <a:pPr indent="0" lvl="0" marL="120650" rtl="0" algn="l">
              <a:lnSpc>
                <a:spcPct val="115000"/>
              </a:lnSpc>
              <a:spcBef>
                <a:spcPts val="0"/>
              </a:spcBef>
              <a:spcAft>
                <a:spcPts val="0"/>
              </a:spcAft>
              <a:buClr>
                <a:schemeClr val="accent2"/>
              </a:buClr>
              <a:buSzPts val="1700"/>
              <a:buNone/>
            </a:pPr>
            <a:r>
              <a:rPr lang="en" sz="1700">
                <a:solidFill>
                  <a:srgbClr val="333F48"/>
                </a:solidFill>
                <a:latin typeface="Libre Franklin"/>
                <a:ea typeface="Libre Franklin"/>
                <a:cs typeface="Libre Franklin"/>
                <a:sym typeface="Libre Franklin"/>
              </a:rPr>
              <a:t>Effective treatments for eating disorders:</a:t>
            </a:r>
            <a:endParaRPr sz="1700">
              <a:solidFill>
                <a:srgbClr val="333F48"/>
              </a:solidFill>
              <a:latin typeface="Libre Franklin"/>
              <a:ea typeface="Libre Franklin"/>
              <a:cs typeface="Libre Franklin"/>
              <a:sym typeface="Libre Franklin"/>
            </a:endParaRPr>
          </a:p>
          <a:p>
            <a:pPr indent="-336550" lvl="0" marL="457200" rtl="0" algn="l">
              <a:lnSpc>
                <a:spcPct val="115000"/>
              </a:lnSpc>
              <a:spcBef>
                <a:spcPts val="0"/>
              </a:spcBef>
              <a:spcAft>
                <a:spcPts val="0"/>
              </a:spcAft>
              <a:buClr>
                <a:srgbClr val="333F48"/>
              </a:buClr>
              <a:buSzPts val="1700"/>
              <a:buFont typeface="Libre Franklin"/>
              <a:buChar char="-"/>
            </a:pPr>
            <a:r>
              <a:rPr b="1" lang="en" sz="1700">
                <a:solidFill>
                  <a:schemeClr val="accent2"/>
                </a:solidFill>
                <a:latin typeface="Libre Franklin"/>
                <a:ea typeface="Libre Franklin"/>
                <a:cs typeface="Libre Franklin"/>
                <a:sym typeface="Libre Franklin"/>
              </a:rPr>
              <a:t>Cognitive Behavior Therapy (CBT): </a:t>
            </a:r>
            <a:r>
              <a:rPr lang="en" sz="1700">
                <a:solidFill>
                  <a:schemeClr val="accent2"/>
                </a:solidFill>
                <a:latin typeface="Libre Franklin"/>
                <a:ea typeface="Libre Franklin"/>
                <a:cs typeface="Libre Franklin"/>
                <a:sym typeface="Libre Franklin"/>
              </a:rPr>
              <a:t>Work with children/ adolescents to change inaccurate thoughts, feelings, and behaviors. </a:t>
            </a:r>
            <a:r>
              <a:rPr b="1" lang="en" sz="1700">
                <a:solidFill>
                  <a:schemeClr val="accent2"/>
                </a:solidFill>
                <a:latin typeface="Libre Franklin"/>
                <a:ea typeface="Libre Franklin"/>
                <a:cs typeface="Libre Franklin"/>
                <a:sym typeface="Libre Franklin"/>
              </a:rPr>
              <a:t>Exposure therapy</a:t>
            </a:r>
            <a:r>
              <a:rPr lang="en" sz="1700">
                <a:solidFill>
                  <a:schemeClr val="accent2"/>
                </a:solidFill>
                <a:latin typeface="Libre Franklin"/>
                <a:ea typeface="Libre Franklin"/>
                <a:cs typeface="Libre Franklin"/>
                <a:sym typeface="Libre Franklin"/>
              </a:rPr>
              <a:t> helps to question these thoughts, feelings, and behaviors by talking to a professional and engaging in challenging session and “at home” assignments in order to face the feared stimuli or worries that exacerbate and maintain anxiety levels.</a:t>
            </a:r>
            <a:endParaRPr sz="1700">
              <a:solidFill>
                <a:schemeClr val="accent2"/>
              </a:solidFill>
              <a:latin typeface="Libre Franklin"/>
              <a:ea typeface="Libre Franklin"/>
              <a:cs typeface="Libre Franklin"/>
              <a:sym typeface="Libre Franklin"/>
            </a:endParaRPr>
          </a:p>
          <a:p>
            <a:pPr indent="-336550" lvl="0" marL="457200" rtl="0" algn="l">
              <a:lnSpc>
                <a:spcPct val="115000"/>
              </a:lnSpc>
              <a:spcBef>
                <a:spcPts val="0"/>
              </a:spcBef>
              <a:spcAft>
                <a:spcPts val="0"/>
              </a:spcAft>
              <a:buClr>
                <a:schemeClr val="accent2"/>
              </a:buClr>
              <a:buSzPts val="1700"/>
              <a:buFont typeface="Libre Franklin"/>
              <a:buChar char="-"/>
            </a:pPr>
            <a:r>
              <a:rPr b="1" lang="en" sz="1700">
                <a:solidFill>
                  <a:schemeClr val="accent2"/>
                </a:solidFill>
                <a:latin typeface="Libre Franklin"/>
                <a:ea typeface="Libre Franklin"/>
                <a:cs typeface="Libre Franklin"/>
                <a:sym typeface="Libre Franklin"/>
              </a:rPr>
              <a:t>Medication: </a:t>
            </a:r>
            <a:r>
              <a:rPr lang="en" sz="1700">
                <a:solidFill>
                  <a:schemeClr val="accent2"/>
                </a:solidFill>
                <a:latin typeface="Libre Franklin"/>
                <a:ea typeface="Libre Franklin"/>
                <a:cs typeface="Libre Franklin"/>
                <a:sym typeface="Libre Franklin"/>
              </a:rPr>
              <a:t>May help in conjunction with psychotherapy to treat GAD (always consult your doctor before starting medication).</a:t>
            </a:r>
            <a:endParaRPr/>
          </a:p>
        </p:txBody>
      </p:sp>
      <p:sp>
        <p:nvSpPr>
          <p:cNvPr id="123" name="Google Shape;123;p2"/>
          <p:cNvSpPr txBox="1"/>
          <p:nvPr/>
        </p:nvSpPr>
        <p:spPr>
          <a:xfrm>
            <a:off x="7423700" y="5966850"/>
            <a:ext cx="6249000" cy="729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2020-12-11T18:56:35Z</dcterms:created>
  <dc:creator>Abigail Balat</dc:creator>
</cp:coreProperties>
</file>