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Lst>
  <p:sldSz cy="10058400" cx="7772400"/>
  <p:notesSz cx="6858000" cy="9144000"/>
  <p:embeddedFontLst>
    <p:embeddedFont>
      <p:font typeface="Libre Franklin"/>
      <p:regular r:id="rId9"/>
      <p:bold r:id="rId10"/>
      <p:italic r:id="rId11"/>
      <p:boldItalic r:id="rId12"/>
    </p:embeddedFont>
    <p:embeddedFont>
      <p:font typeface="PT Sans Narrow"/>
      <p:regular r:id="rId13"/>
      <p:bold r:id="rId14"/>
    </p:embeddedFon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italic.fntdata"/><Relationship Id="rId10" Type="http://schemas.openxmlformats.org/officeDocument/2006/relationships/font" Target="fonts/LibreFranklin-bold.fntdata"/><Relationship Id="rId13" Type="http://schemas.openxmlformats.org/officeDocument/2006/relationships/font" Target="fonts/PTSansNarrow-regular.fntdata"/><Relationship Id="rId12" Type="http://schemas.openxmlformats.org/officeDocument/2006/relationships/font" Target="fonts/LibreFranklin-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regular.fntdata"/><Relationship Id="rId15" Type="http://schemas.openxmlformats.org/officeDocument/2006/relationships/font" Target="fonts/OpenSans-regular.fntdata"/><Relationship Id="rId14" Type="http://schemas.openxmlformats.org/officeDocument/2006/relationships/font" Target="fonts/PTSansNarrow-bold.fntdata"/><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schemas.openxmlformats.org/officeDocument/2006/relationships/font" Target="fonts/OpenSans-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cab57d9114_0_66:notes"/>
          <p:cNvSpPr/>
          <p:nvPr>
            <p:ph idx="2" type="sldImg"/>
          </p:nvPr>
        </p:nvSpPr>
        <p:spPr>
          <a:xfrm>
            <a:off x="2104485"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cab57d9114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cab57d9114_0_13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cab57d9114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cxnSp>
        <p:nvCxnSpPr>
          <p:cNvPr id="55" name="Google Shape;55;p14"/>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56" name="Google Shape;56;p14"/>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57" name="Google Shape;57;p14"/>
          <p:cNvGrpSpPr/>
          <p:nvPr/>
        </p:nvGrpSpPr>
        <p:grpSpPr>
          <a:xfrm>
            <a:off x="853543" y="1998672"/>
            <a:ext cx="6066264" cy="298033"/>
            <a:chOff x="1346429" y="1011300"/>
            <a:chExt cx="6452100" cy="152400"/>
          </a:xfrm>
        </p:grpSpPr>
        <p:cxnSp>
          <p:nvCxnSpPr>
            <p:cNvPr id="58" name="Google Shape;58;p14"/>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59" name="Google Shape;59;p14"/>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60" name="Google Shape;60;p14"/>
          <p:cNvGrpSpPr/>
          <p:nvPr/>
        </p:nvGrpSpPr>
        <p:grpSpPr>
          <a:xfrm>
            <a:off x="853549" y="7761972"/>
            <a:ext cx="6066264" cy="298033"/>
            <a:chOff x="1346435" y="3969088"/>
            <a:chExt cx="6452100" cy="152400"/>
          </a:xfrm>
        </p:grpSpPr>
        <p:cxnSp>
          <p:nvCxnSpPr>
            <p:cNvPr id="61" name="Google Shape;61;p14"/>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62" name="Google Shape;62;p14"/>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63" name="Google Shape;63;p14"/>
          <p:cNvSpPr txBox="1"/>
          <p:nvPr>
            <p:ph type="ctrTitle"/>
          </p:nvPr>
        </p:nvSpPr>
        <p:spPr>
          <a:xfrm>
            <a:off x="853527" y="3425672"/>
            <a:ext cx="6066600" cy="19995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64" name="Google Shape;64;p14"/>
          <p:cNvSpPr txBox="1"/>
          <p:nvPr>
            <p:ph idx="1" type="subTitle"/>
          </p:nvPr>
        </p:nvSpPr>
        <p:spPr>
          <a:xfrm>
            <a:off x="1816641" y="5573410"/>
            <a:ext cx="4140000" cy="1550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65" name="Google Shape;65;p14"/>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6" name="Shape 66"/>
        <p:cNvGrpSpPr/>
        <p:nvPr/>
      </p:nvGrpSpPr>
      <p:grpSpPr>
        <a:xfrm>
          <a:off x="0" y="0"/>
          <a:ext cx="0" cy="0"/>
          <a:chOff x="0" y="0"/>
          <a:chExt cx="0" cy="0"/>
        </a:xfrm>
      </p:grpSpPr>
      <p:sp>
        <p:nvSpPr>
          <p:cNvPr id="67" name="Google Shape;67;p15"/>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5"/>
          <p:cNvSpPr txBox="1"/>
          <p:nvPr>
            <p:ph type="title"/>
          </p:nvPr>
        </p:nvSpPr>
        <p:spPr>
          <a:xfrm>
            <a:off x="264945" y="1593387"/>
            <a:ext cx="7285500" cy="18420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3600"/>
              <a:buNone/>
              <a:defRPr/>
            </a:lvl1pPr>
            <a:lvl2pPr lvl="1" rtl="0" algn="ctr">
              <a:spcBef>
                <a:spcPts val="0"/>
              </a:spcBef>
              <a:spcAft>
                <a:spcPts val="0"/>
              </a:spcAft>
              <a:buSzPts val="3600"/>
              <a:buNone/>
              <a:defRPr/>
            </a:lvl2pPr>
            <a:lvl3pPr lvl="2" rtl="0" algn="ctr">
              <a:spcBef>
                <a:spcPts val="0"/>
              </a:spcBef>
              <a:spcAft>
                <a:spcPts val="0"/>
              </a:spcAft>
              <a:buSzPts val="3600"/>
              <a:buNone/>
              <a:defRPr/>
            </a:lvl3pPr>
            <a:lvl4pPr lvl="3" rtl="0" algn="ctr">
              <a:spcBef>
                <a:spcPts val="0"/>
              </a:spcBef>
              <a:spcAft>
                <a:spcPts val="0"/>
              </a:spcAft>
              <a:buSzPts val="3600"/>
              <a:buNone/>
              <a:defRPr/>
            </a:lvl4pPr>
            <a:lvl5pPr lvl="4" rtl="0" algn="ctr">
              <a:spcBef>
                <a:spcPts val="0"/>
              </a:spcBef>
              <a:spcAft>
                <a:spcPts val="0"/>
              </a:spcAft>
              <a:buSzPts val="3600"/>
              <a:buNone/>
              <a:defRPr/>
            </a:lvl5pPr>
            <a:lvl6pPr lvl="5" rtl="0" algn="ctr">
              <a:spcBef>
                <a:spcPts val="0"/>
              </a:spcBef>
              <a:spcAft>
                <a:spcPts val="0"/>
              </a:spcAft>
              <a:buSzPts val="3600"/>
              <a:buNone/>
              <a:defRPr/>
            </a:lvl6pPr>
            <a:lvl7pPr lvl="6" rtl="0" algn="ctr">
              <a:spcBef>
                <a:spcPts val="0"/>
              </a:spcBef>
              <a:spcAft>
                <a:spcPts val="0"/>
              </a:spcAft>
              <a:buSzPts val="3600"/>
              <a:buNone/>
              <a:defRPr/>
            </a:lvl7pPr>
            <a:lvl8pPr lvl="7" rtl="0" algn="ctr">
              <a:spcBef>
                <a:spcPts val="0"/>
              </a:spcBef>
              <a:spcAft>
                <a:spcPts val="0"/>
              </a:spcAft>
              <a:buSzPts val="3600"/>
              <a:buNone/>
              <a:defRPr/>
            </a:lvl8pPr>
            <a:lvl9pPr lvl="8" rtl="0" algn="ctr">
              <a:spcBef>
                <a:spcPts val="0"/>
              </a:spcBef>
              <a:spcAft>
                <a:spcPts val="0"/>
              </a:spcAft>
              <a:buSzPts val="3600"/>
              <a:buNone/>
              <a:defRPr/>
            </a:lvl9pPr>
          </a:lstStyle>
          <a:p/>
        </p:txBody>
      </p:sp>
      <p:sp>
        <p:nvSpPr>
          <p:cNvPr id="69" name="Google Shape;69;p15"/>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0" name="Shape 70"/>
        <p:cNvGrpSpPr/>
        <p:nvPr/>
      </p:nvGrpSpPr>
      <p:grpSpPr>
        <a:xfrm>
          <a:off x="0" y="0"/>
          <a:ext cx="0" cy="0"/>
          <a:chOff x="0" y="0"/>
          <a:chExt cx="0" cy="0"/>
        </a:xfrm>
      </p:grpSpPr>
      <p:sp>
        <p:nvSpPr>
          <p:cNvPr id="71" name="Google Shape;71;p16"/>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3" name="Google Shape;73;p16"/>
          <p:cNvSpPr txBox="1"/>
          <p:nvPr>
            <p:ph idx="1" type="body"/>
          </p:nvPr>
        </p:nvSpPr>
        <p:spPr>
          <a:xfrm>
            <a:off x="264945" y="2476369"/>
            <a:ext cx="7242600" cy="64587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74" name="Google Shape;74;p16"/>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5" name="Shape 75"/>
        <p:cNvGrpSpPr/>
        <p:nvPr/>
      </p:nvGrpSpPr>
      <p:grpSpPr>
        <a:xfrm>
          <a:off x="0" y="0"/>
          <a:ext cx="0" cy="0"/>
          <a:chOff x="0" y="0"/>
          <a:chExt cx="0" cy="0"/>
        </a:xfrm>
      </p:grpSpPr>
      <p:sp>
        <p:nvSpPr>
          <p:cNvPr id="76" name="Google Shape;76;p17"/>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77" name="Google Shape;77;p17"/>
          <p:cNvSpPr txBox="1"/>
          <p:nvPr>
            <p:ph idx="1" type="body"/>
          </p:nvPr>
        </p:nvSpPr>
        <p:spPr>
          <a:xfrm>
            <a:off x="264945"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8" name="Google Shape;78;p17"/>
          <p:cNvSpPr txBox="1"/>
          <p:nvPr>
            <p:ph idx="2" type="body"/>
          </p:nvPr>
        </p:nvSpPr>
        <p:spPr>
          <a:xfrm>
            <a:off x="4107540" y="2476076"/>
            <a:ext cx="3399900" cy="64587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9" name="Google Shape;79;p17"/>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0" name="Shape 80"/>
        <p:cNvGrpSpPr/>
        <p:nvPr/>
      </p:nvGrpSpPr>
      <p:grpSpPr>
        <a:xfrm>
          <a:off x="0" y="0"/>
          <a:ext cx="0" cy="0"/>
          <a:chOff x="0" y="0"/>
          <a:chExt cx="0" cy="0"/>
        </a:xfrm>
      </p:grpSpPr>
      <p:sp>
        <p:nvSpPr>
          <p:cNvPr id="81" name="Google Shape;81;p18"/>
          <p:cNvSpPr txBox="1"/>
          <p:nvPr>
            <p:ph type="title"/>
          </p:nvPr>
        </p:nvSpPr>
        <p:spPr>
          <a:xfrm>
            <a:off x="264945" y="870271"/>
            <a:ext cx="7242600" cy="1383300"/>
          </a:xfrm>
          <a:prstGeom prst="rect">
            <a:avLst/>
          </a:prstGeom>
        </p:spPr>
        <p:txBody>
          <a:bodyPr anchorCtr="0" anchor="t" bIns="91425" lIns="91425" spcFirstLastPara="1" rIns="91425" wrap="square" tIns="91425">
            <a:no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82" name="Google Shape;82;p18"/>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3" name="Shape 83"/>
        <p:cNvGrpSpPr/>
        <p:nvPr/>
      </p:nvGrpSpPr>
      <p:grpSpPr>
        <a:xfrm>
          <a:off x="0" y="0"/>
          <a:ext cx="0" cy="0"/>
          <a:chOff x="0" y="0"/>
          <a:chExt cx="0" cy="0"/>
        </a:xfrm>
      </p:grpSpPr>
      <p:sp>
        <p:nvSpPr>
          <p:cNvPr id="84" name="Google Shape;84;p19"/>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85" name="Google Shape;85;p19"/>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86" name="Google Shape;86;p19"/>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87" name="Shape 87"/>
        <p:cNvGrpSpPr/>
        <p:nvPr/>
      </p:nvGrpSpPr>
      <p:grpSpPr>
        <a:xfrm>
          <a:off x="0" y="0"/>
          <a:ext cx="0" cy="0"/>
          <a:chOff x="0" y="0"/>
          <a:chExt cx="0" cy="0"/>
        </a:xfrm>
      </p:grpSpPr>
      <p:sp>
        <p:nvSpPr>
          <p:cNvPr id="88" name="Google Shape;88;p20"/>
          <p:cNvSpPr txBox="1"/>
          <p:nvPr>
            <p:ph type="title"/>
          </p:nvPr>
        </p:nvSpPr>
        <p:spPr>
          <a:xfrm>
            <a:off x="416713" y="1029307"/>
            <a:ext cx="4771500" cy="79998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dk2"/>
              </a:buClr>
              <a:buSzPts val="5400"/>
              <a:buNone/>
              <a:defRPr b="0" sz="5400">
                <a:solidFill>
                  <a:schemeClr val="dk2"/>
                </a:solidFill>
              </a:defRPr>
            </a:lvl1pPr>
            <a:lvl2pPr lvl="1" rtl="0">
              <a:spcBef>
                <a:spcPts val="0"/>
              </a:spcBef>
              <a:spcAft>
                <a:spcPts val="0"/>
              </a:spcAft>
              <a:buClr>
                <a:schemeClr val="dk2"/>
              </a:buClr>
              <a:buSzPts val="5400"/>
              <a:buNone/>
              <a:defRPr b="0" sz="5400">
                <a:solidFill>
                  <a:schemeClr val="dk2"/>
                </a:solidFill>
              </a:defRPr>
            </a:lvl2pPr>
            <a:lvl3pPr lvl="2" rtl="0">
              <a:spcBef>
                <a:spcPts val="0"/>
              </a:spcBef>
              <a:spcAft>
                <a:spcPts val="0"/>
              </a:spcAft>
              <a:buClr>
                <a:schemeClr val="dk2"/>
              </a:buClr>
              <a:buSzPts val="5400"/>
              <a:buNone/>
              <a:defRPr b="0" sz="5400">
                <a:solidFill>
                  <a:schemeClr val="dk2"/>
                </a:solidFill>
              </a:defRPr>
            </a:lvl3pPr>
            <a:lvl4pPr lvl="3" rtl="0">
              <a:spcBef>
                <a:spcPts val="0"/>
              </a:spcBef>
              <a:spcAft>
                <a:spcPts val="0"/>
              </a:spcAft>
              <a:buClr>
                <a:schemeClr val="dk2"/>
              </a:buClr>
              <a:buSzPts val="5400"/>
              <a:buNone/>
              <a:defRPr b="0" sz="5400">
                <a:solidFill>
                  <a:schemeClr val="dk2"/>
                </a:solidFill>
              </a:defRPr>
            </a:lvl4pPr>
            <a:lvl5pPr lvl="4" rtl="0">
              <a:spcBef>
                <a:spcPts val="0"/>
              </a:spcBef>
              <a:spcAft>
                <a:spcPts val="0"/>
              </a:spcAft>
              <a:buClr>
                <a:schemeClr val="dk2"/>
              </a:buClr>
              <a:buSzPts val="5400"/>
              <a:buNone/>
              <a:defRPr b="0" sz="5400">
                <a:solidFill>
                  <a:schemeClr val="dk2"/>
                </a:solidFill>
              </a:defRPr>
            </a:lvl5pPr>
            <a:lvl6pPr lvl="5" rtl="0">
              <a:spcBef>
                <a:spcPts val="0"/>
              </a:spcBef>
              <a:spcAft>
                <a:spcPts val="0"/>
              </a:spcAft>
              <a:buClr>
                <a:schemeClr val="dk2"/>
              </a:buClr>
              <a:buSzPts val="5400"/>
              <a:buNone/>
              <a:defRPr b="0" sz="5400">
                <a:solidFill>
                  <a:schemeClr val="dk2"/>
                </a:solidFill>
              </a:defRPr>
            </a:lvl6pPr>
            <a:lvl7pPr lvl="6" rtl="0">
              <a:spcBef>
                <a:spcPts val="0"/>
              </a:spcBef>
              <a:spcAft>
                <a:spcPts val="0"/>
              </a:spcAft>
              <a:buClr>
                <a:schemeClr val="dk2"/>
              </a:buClr>
              <a:buSzPts val="5400"/>
              <a:buNone/>
              <a:defRPr b="0" sz="5400">
                <a:solidFill>
                  <a:schemeClr val="dk2"/>
                </a:solidFill>
              </a:defRPr>
            </a:lvl7pPr>
            <a:lvl8pPr lvl="7" rtl="0">
              <a:spcBef>
                <a:spcPts val="0"/>
              </a:spcBef>
              <a:spcAft>
                <a:spcPts val="0"/>
              </a:spcAft>
              <a:buClr>
                <a:schemeClr val="dk2"/>
              </a:buClr>
              <a:buSzPts val="5400"/>
              <a:buNone/>
              <a:defRPr b="0" sz="5400">
                <a:solidFill>
                  <a:schemeClr val="dk2"/>
                </a:solidFill>
              </a:defRPr>
            </a:lvl8pPr>
            <a:lvl9pPr lvl="8" rtl="0">
              <a:spcBef>
                <a:spcPts val="0"/>
              </a:spcBef>
              <a:spcAft>
                <a:spcPts val="0"/>
              </a:spcAft>
              <a:buClr>
                <a:schemeClr val="dk2"/>
              </a:buClr>
              <a:buSzPts val="5400"/>
              <a:buNone/>
              <a:defRPr b="0" sz="5400">
                <a:solidFill>
                  <a:schemeClr val="dk2"/>
                </a:solidFill>
              </a:defRPr>
            </a:lvl9pPr>
          </a:lstStyle>
          <a:p/>
        </p:txBody>
      </p:sp>
      <p:sp>
        <p:nvSpPr>
          <p:cNvPr id="89" name="Google Shape;89;p20"/>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21"/>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92" name="Google Shape;92;p21"/>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93" name="Google Shape;93;p21"/>
          <p:cNvSpPr txBox="1"/>
          <p:nvPr>
            <p:ph type="title"/>
          </p:nvPr>
        </p:nvSpPr>
        <p:spPr>
          <a:xfrm>
            <a:off x="225675" y="2033142"/>
            <a:ext cx="3438300" cy="32772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94" name="Google Shape;94;p21"/>
          <p:cNvSpPr txBox="1"/>
          <p:nvPr>
            <p:ph idx="1" type="subTitle"/>
          </p:nvPr>
        </p:nvSpPr>
        <p:spPr>
          <a:xfrm>
            <a:off x="225675" y="5332556"/>
            <a:ext cx="3438300" cy="24153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21"/>
          <p:cNvSpPr txBox="1"/>
          <p:nvPr>
            <p:ph idx="2" type="body"/>
          </p:nvPr>
        </p:nvSpPr>
        <p:spPr>
          <a:xfrm>
            <a:off x="4198575" y="1416213"/>
            <a:ext cx="3261600" cy="7226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96" name="Google Shape;96;p21"/>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txBox="1"/>
          <p:nvPr>
            <p:ph idx="1" type="body"/>
          </p:nvPr>
        </p:nvSpPr>
        <p:spPr>
          <a:xfrm>
            <a:off x="264945" y="8273418"/>
            <a:ext cx="5099100" cy="11709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99" name="Google Shape;99;p22"/>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0" name="Shape 100"/>
        <p:cNvGrpSpPr/>
        <p:nvPr/>
      </p:nvGrpSpPr>
      <p:grpSpPr>
        <a:xfrm>
          <a:off x="0" y="0"/>
          <a:ext cx="0" cy="0"/>
          <a:chOff x="0" y="0"/>
          <a:chExt cx="0" cy="0"/>
        </a:xfrm>
      </p:grpSpPr>
      <p:sp>
        <p:nvSpPr>
          <p:cNvPr id="101" name="Google Shape;101;p23"/>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3"/>
          <p:cNvSpPr txBox="1"/>
          <p:nvPr>
            <p:ph hasCustomPrompt="1" type="title"/>
          </p:nvPr>
        </p:nvSpPr>
        <p:spPr>
          <a:xfrm>
            <a:off x="264945" y="2551707"/>
            <a:ext cx="7242600" cy="300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accent3"/>
              </a:buClr>
              <a:buSzPts val="13000"/>
              <a:buNone/>
              <a:defRPr sz="13000">
                <a:solidFill>
                  <a:schemeClr val="accent3"/>
                </a:solidFill>
              </a:defRPr>
            </a:lvl1pPr>
            <a:lvl2pPr lvl="1" rtl="0" algn="ctr">
              <a:spcBef>
                <a:spcPts val="0"/>
              </a:spcBef>
              <a:spcAft>
                <a:spcPts val="0"/>
              </a:spcAft>
              <a:buClr>
                <a:schemeClr val="accent3"/>
              </a:buClr>
              <a:buSzPts val="13000"/>
              <a:buNone/>
              <a:defRPr sz="13000">
                <a:solidFill>
                  <a:schemeClr val="accent3"/>
                </a:solidFill>
              </a:defRPr>
            </a:lvl2pPr>
            <a:lvl3pPr lvl="2" rtl="0" algn="ctr">
              <a:spcBef>
                <a:spcPts val="0"/>
              </a:spcBef>
              <a:spcAft>
                <a:spcPts val="0"/>
              </a:spcAft>
              <a:buClr>
                <a:schemeClr val="accent3"/>
              </a:buClr>
              <a:buSzPts val="13000"/>
              <a:buNone/>
              <a:defRPr sz="13000">
                <a:solidFill>
                  <a:schemeClr val="accent3"/>
                </a:solidFill>
              </a:defRPr>
            </a:lvl3pPr>
            <a:lvl4pPr lvl="3" rtl="0" algn="ctr">
              <a:spcBef>
                <a:spcPts val="0"/>
              </a:spcBef>
              <a:spcAft>
                <a:spcPts val="0"/>
              </a:spcAft>
              <a:buClr>
                <a:schemeClr val="accent3"/>
              </a:buClr>
              <a:buSzPts val="13000"/>
              <a:buNone/>
              <a:defRPr sz="13000">
                <a:solidFill>
                  <a:schemeClr val="accent3"/>
                </a:solidFill>
              </a:defRPr>
            </a:lvl4pPr>
            <a:lvl5pPr lvl="4" rtl="0" algn="ctr">
              <a:spcBef>
                <a:spcPts val="0"/>
              </a:spcBef>
              <a:spcAft>
                <a:spcPts val="0"/>
              </a:spcAft>
              <a:buClr>
                <a:schemeClr val="accent3"/>
              </a:buClr>
              <a:buSzPts val="13000"/>
              <a:buNone/>
              <a:defRPr sz="13000">
                <a:solidFill>
                  <a:schemeClr val="accent3"/>
                </a:solidFill>
              </a:defRPr>
            </a:lvl5pPr>
            <a:lvl6pPr lvl="5" rtl="0" algn="ctr">
              <a:spcBef>
                <a:spcPts val="0"/>
              </a:spcBef>
              <a:spcAft>
                <a:spcPts val="0"/>
              </a:spcAft>
              <a:buClr>
                <a:schemeClr val="accent3"/>
              </a:buClr>
              <a:buSzPts val="13000"/>
              <a:buNone/>
              <a:defRPr sz="13000">
                <a:solidFill>
                  <a:schemeClr val="accent3"/>
                </a:solidFill>
              </a:defRPr>
            </a:lvl6pPr>
            <a:lvl7pPr lvl="6" rtl="0" algn="ctr">
              <a:spcBef>
                <a:spcPts val="0"/>
              </a:spcBef>
              <a:spcAft>
                <a:spcPts val="0"/>
              </a:spcAft>
              <a:buClr>
                <a:schemeClr val="accent3"/>
              </a:buClr>
              <a:buSzPts val="13000"/>
              <a:buNone/>
              <a:defRPr sz="13000">
                <a:solidFill>
                  <a:schemeClr val="accent3"/>
                </a:solidFill>
              </a:defRPr>
            </a:lvl7pPr>
            <a:lvl8pPr lvl="7" rtl="0" algn="ctr">
              <a:spcBef>
                <a:spcPts val="0"/>
              </a:spcBef>
              <a:spcAft>
                <a:spcPts val="0"/>
              </a:spcAft>
              <a:buClr>
                <a:schemeClr val="accent3"/>
              </a:buClr>
              <a:buSzPts val="13000"/>
              <a:buNone/>
              <a:defRPr sz="13000">
                <a:solidFill>
                  <a:schemeClr val="accent3"/>
                </a:solidFill>
              </a:defRPr>
            </a:lvl8pPr>
            <a:lvl9pPr lvl="8" rtl="0" algn="ctr">
              <a:spcBef>
                <a:spcPts val="0"/>
              </a:spcBef>
              <a:spcAft>
                <a:spcPts val="0"/>
              </a:spcAft>
              <a:buClr>
                <a:schemeClr val="accent3"/>
              </a:buClr>
              <a:buSzPts val="13000"/>
              <a:buNone/>
              <a:defRPr sz="13000">
                <a:solidFill>
                  <a:schemeClr val="accent3"/>
                </a:solidFill>
              </a:defRPr>
            </a:lvl9pPr>
          </a:lstStyle>
          <a:p>
            <a:r>
              <a:t>xx%</a:t>
            </a:r>
          </a:p>
        </p:txBody>
      </p:sp>
      <p:sp>
        <p:nvSpPr>
          <p:cNvPr id="103" name="Google Shape;103;p23"/>
          <p:cNvSpPr txBox="1"/>
          <p:nvPr>
            <p:ph idx="1" type="body"/>
          </p:nvPr>
        </p:nvSpPr>
        <p:spPr>
          <a:xfrm>
            <a:off x="264945" y="5858160"/>
            <a:ext cx="7242600" cy="20955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04" name="Google Shape;104;p23"/>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4"/>
          <p:cNvSpPr txBox="1"/>
          <p:nvPr>
            <p:ph idx="12" type="sldNum"/>
          </p:nvPr>
        </p:nvSpPr>
        <p:spPr>
          <a:xfrm>
            <a:off x="7201589" y="9119180"/>
            <a:ext cx="466800" cy="7698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52" name="Google Shape;52;p13"/>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rtl="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rtl="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53" name="Google Shape;53;p13"/>
          <p:cNvSpPr txBox="1"/>
          <p:nvPr>
            <p:ph idx="12" type="sldNum"/>
          </p:nvPr>
        </p:nvSpPr>
        <p:spPr>
          <a:xfrm>
            <a:off x="7201589" y="9119180"/>
            <a:ext cx="466800" cy="7698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Open Sans"/>
                <a:ea typeface="Open Sans"/>
                <a:cs typeface="Open Sans"/>
                <a:sym typeface="Open Sans"/>
              </a:defRPr>
            </a:lvl1pPr>
            <a:lvl2pPr lvl="1" rtl="0" algn="r">
              <a:buNone/>
              <a:defRPr sz="1000">
                <a:solidFill>
                  <a:schemeClr val="dk2"/>
                </a:solidFill>
                <a:latin typeface="Open Sans"/>
                <a:ea typeface="Open Sans"/>
                <a:cs typeface="Open Sans"/>
                <a:sym typeface="Open Sans"/>
              </a:defRPr>
            </a:lvl2pPr>
            <a:lvl3pPr lvl="2" rtl="0" algn="r">
              <a:buNone/>
              <a:defRPr sz="1000">
                <a:solidFill>
                  <a:schemeClr val="dk2"/>
                </a:solidFill>
                <a:latin typeface="Open Sans"/>
                <a:ea typeface="Open Sans"/>
                <a:cs typeface="Open Sans"/>
                <a:sym typeface="Open Sans"/>
              </a:defRPr>
            </a:lvl3pPr>
            <a:lvl4pPr lvl="3" rtl="0" algn="r">
              <a:buNone/>
              <a:defRPr sz="1000">
                <a:solidFill>
                  <a:schemeClr val="dk2"/>
                </a:solidFill>
                <a:latin typeface="Open Sans"/>
                <a:ea typeface="Open Sans"/>
                <a:cs typeface="Open Sans"/>
                <a:sym typeface="Open Sans"/>
              </a:defRPr>
            </a:lvl4pPr>
            <a:lvl5pPr lvl="4" rtl="0" algn="r">
              <a:buNone/>
              <a:defRPr sz="1000">
                <a:solidFill>
                  <a:schemeClr val="dk2"/>
                </a:solidFill>
                <a:latin typeface="Open Sans"/>
                <a:ea typeface="Open Sans"/>
                <a:cs typeface="Open Sans"/>
                <a:sym typeface="Open Sans"/>
              </a:defRPr>
            </a:lvl5pPr>
            <a:lvl6pPr lvl="5" rtl="0" algn="r">
              <a:buNone/>
              <a:defRPr sz="1000">
                <a:solidFill>
                  <a:schemeClr val="dk2"/>
                </a:solidFill>
                <a:latin typeface="Open Sans"/>
                <a:ea typeface="Open Sans"/>
                <a:cs typeface="Open Sans"/>
                <a:sym typeface="Open Sans"/>
              </a:defRPr>
            </a:lvl6pPr>
            <a:lvl7pPr lvl="6" rtl="0" algn="r">
              <a:buNone/>
              <a:defRPr sz="1000">
                <a:solidFill>
                  <a:schemeClr val="dk2"/>
                </a:solidFill>
                <a:latin typeface="Open Sans"/>
                <a:ea typeface="Open Sans"/>
                <a:cs typeface="Open Sans"/>
                <a:sym typeface="Open Sans"/>
              </a:defRPr>
            </a:lvl7pPr>
            <a:lvl8pPr lvl="7" rtl="0" algn="r">
              <a:buNone/>
              <a:defRPr sz="1000">
                <a:solidFill>
                  <a:schemeClr val="dk2"/>
                </a:solidFill>
                <a:latin typeface="Open Sans"/>
                <a:ea typeface="Open Sans"/>
                <a:cs typeface="Open Sans"/>
                <a:sym typeface="Open Sans"/>
              </a:defRPr>
            </a:lvl8pPr>
            <a:lvl9pPr lvl="8" rtl="0"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 Id="rId3" Type="http://schemas.openxmlformats.org/officeDocument/2006/relationships/hyperlink" Target="https://www.youtube.com/watch?v=SgBj7Mc_4sc"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5"/>
          <p:cNvSpPr txBox="1"/>
          <p:nvPr>
            <p:ph type="title"/>
          </p:nvPr>
        </p:nvSpPr>
        <p:spPr>
          <a:xfrm>
            <a:off x="449450" y="433950"/>
            <a:ext cx="7058100" cy="1209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Encopresis</a:t>
            </a:r>
            <a:endParaRPr>
              <a:latin typeface="Libre Franklin"/>
              <a:ea typeface="Libre Franklin"/>
              <a:cs typeface="Libre Franklin"/>
              <a:sym typeface="Libre Franklin"/>
            </a:endParaRPr>
          </a:p>
        </p:txBody>
      </p:sp>
      <p:sp>
        <p:nvSpPr>
          <p:cNvPr id="112" name="Google Shape;112;p25"/>
          <p:cNvSpPr txBox="1"/>
          <p:nvPr>
            <p:ph idx="1" type="body"/>
          </p:nvPr>
        </p:nvSpPr>
        <p:spPr>
          <a:xfrm>
            <a:off x="438125" y="1168250"/>
            <a:ext cx="6855900" cy="4256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rgbClr val="333F48"/>
                </a:solidFill>
                <a:latin typeface="Libre Franklin"/>
                <a:ea typeface="Libre Franklin"/>
                <a:cs typeface="Libre Franklin"/>
                <a:sym typeface="Libre Franklin"/>
              </a:rPr>
              <a:t>What is </a:t>
            </a:r>
            <a:r>
              <a:rPr b="1" lang="en" sz="1600">
                <a:solidFill>
                  <a:srgbClr val="333F48"/>
                </a:solidFill>
                <a:latin typeface="Libre Franklin"/>
                <a:ea typeface="Libre Franklin"/>
                <a:cs typeface="Libre Franklin"/>
                <a:sym typeface="Libre Franklin"/>
              </a:rPr>
              <a:t>encopresis</a:t>
            </a:r>
            <a:r>
              <a:rPr lang="en" sz="1600">
                <a:solidFill>
                  <a:srgbClr val="333F48"/>
                </a:solidFill>
                <a:latin typeface="Libre Franklin"/>
                <a:ea typeface="Libre Franklin"/>
                <a:cs typeface="Libre Franklin"/>
                <a:sym typeface="Libre Franklin"/>
              </a:rPr>
              <a:t>?</a:t>
            </a:r>
            <a:endParaRPr sz="1600">
              <a:solidFill>
                <a:srgbClr val="333F48"/>
              </a:solidFill>
              <a:latin typeface="Libre Franklin"/>
              <a:ea typeface="Libre Franklin"/>
              <a:cs typeface="Libre Franklin"/>
              <a:sym typeface="Libre Franklin"/>
            </a:endParaRPr>
          </a:p>
          <a:p>
            <a:pPr indent="0" lvl="0" marL="0" rtl="0" algn="l">
              <a:lnSpc>
                <a:spcPct val="100000"/>
              </a:lnSpc>
              <a:spcBef>
                <a:spcPts val="1600"/>
              </a:spcBef>
              <a:spcAft>
                <a:spcPts val="0"/>
              </a:spcAft>
              <a:buNone/>
            </a:pPr>
            <a:r>
              <a:rPr lang="en" sz="1600">
                <a:solidFill>
                  <a:srgbClr val="333F48"/>
                </a:solidFill>
                <a:latin typeface="Libre Franklin"/>
                <a:ea typeface="Libre Franklin"/>
                <a:cs typeface="Libre Franklin"/>
                <a:sym typeface="Libre Franklin"/>
              </a:rPr>
              <a:t>Encopresis refers to repeated defecation in inappropriate places like clothing or the floor in children 4 or older (or equivalent developmental age). </a:t>
            </a:r>
            <a:endParaRPr sz="1600">
              <a:solidFill>
                <a:srgbClr val="333F48"/>
              </a:solidFill>
              <a:latin typeface="Libre Franklin"/>
              <a:ea typeface="Libre Franklin"/>
              <a:cs typeface="Libre Franklin"/>
              <a:sym typeface="Libre Franklin"/>
            </a:endParaRPr>
          </a:p>
          <a:p>
            <a:pPr indent="0" lvl="0" marL="0" rtl="0" algn="l">
              <a:lnSpc>
                <a:spcPct val="100000"/>
              </a:lnSpc>
              <a:spcBef>
                <a:spcPts val="1600"/>
              </a:spcBef>
              <a:spcAft>
                <a:spcPts val="0"/>
              </a:spcAft>
              <a:buNone/>
            </a:pPr>
            <a:r>
              <a:rPr lang="en" sz="1600">
                <a:solidFill>
                  <a:srgbClr val="333F48"/>
                </a:solidFill>
                <a:latin typeface="Libre Franklin"/>
                <a:ea typeface="Libre Franklin"/>
                <a:cs typeface="Libre Franklin"/>
                <a:sym typeface="Libre Franklin"/>
              </a:rPr>
              <a:t>Why does </a:t>
            </a:r>
            <a:r>
              <a:rPr b="1" lang="en" sz="1600">
                <a:solidFill>
                  <a:srgbClr val="333F48"/>
                </a:solidFill>
                <a:latin typeface="Libre Franklin"/>
                <a:ea typeface="Libre Franklin"/>
                <a:cs typeface="Libre Franklin"/>
                <a:sym typeface="Libre Franklin"/>
              </a:rPr>
              <a:t>encopresis</a:t>
            </a:r>
            <a:r>
              <a:rPr lang="en" sz="1600">
                <a:solidFill>
                  <a:srgbClr val="333F48"/>
                </a:solidFill>
                <a:latin typeface="Libre Franklin"/>
                <a:ea typeface="Libre Franklin"/>
                <a:cs typeface="Libre Franklin"/>
                <a:sym typeface="Libre Franklin"/>
              </a:rPr>
              <a:t> occur?</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When kids avoid using the bathroom, they lose the ability to recognize the feelings in their own bodies telling them to use the toilet. </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For some children, encopresis is the result of gastrointestinal issues including constipation. For others, it may be the result of aspects of the environment or other behavioral and mental health conditions. </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Watch this video for more information: </a:t>
            </a:r>
            <a:r>
              <a:rPr lang="en" sz="1600" u="sng">
                <a:solidFill>
                  <a:srgbClr val="BF5700"/>
                </a:solidFill>
                <a:latin typeface="Libre Franklin"/>
                <a:ea typeface="Libre Franklin"/>
                <a:cs typeface="Libre Franklin"/>
                <a:sym typeface="Libre Franklin"/>
                <a:hlinkClick r:id="rId3">
                  <a:extLst>
                    <a:ext uri="{A12FA001-AC4F-418D-AE19-62706E023703}">
                      <ahyp:hlinkClr val="tx"/>
                    </a:ext>
                  </a:extLst>
                </a:hlinkClick>
              </a:rPr>
              <a:t>https://www.youtube.com/watch?v=SgBj7Mc_4sc</a:t>
            </a:r>
            <a:endParaRPr sz="1600">
              <a:solidFill>
                <a:srgbClr val="BF5700"/>
              </a:solidFill>
              <a:latin typeface="Libre Franklin"/>
              <a:ea typeface="Libre Franklin"/>
              <a:cs typeface="Libre Franklin"/>
              <a:sym typeface="Libre Franklin"/>
            </a:endParaRPr>
          </a:p>
          <a:p>
            <a:pPr indent="0" lvl="0" marL="0" rtl="0" algn="l">
              <a:spcBef>
                <a:spcPts val="1600"/>
              </a:spcBef>
              <a:spcAft>
                <a:spcPts val="1600"/>
              </a:spcAft>
              <a:buNone/>
            </a:pPr>
            <a:r>
              <a:t/>
            </a:r>
            <a:endParaRPr sz="1400">
              <a:solidFill>
                <a:srgbClr val="333F48"/>
              </a:solidFill>
              <a:latin typeface="Libre Franklin"/>
              <a:ea typeface="Libre Franklin"/>
              <a:cs typeface="Libre Franklin"/>
              <a:sym typeface="Libre Franklin"/>
            </a:endParaRPr>
          </a:p>
        </p:txBody>
      </p:sp>
      <p:sp>
        <p:nvSpPr>
          <p:cNvPr id="113" name="Google Shape;113;p25"/>
          <p:cNvSpPr txBox="1"/>
          <p:nvPr/>
        </p:nvSpPr>
        <p:spPr>
          <a:xfrm>
            <a:off x="458250" y="5670388"/>
            <a:ext cx="6855900" cy="29634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Libre Franklin"/>
                <a:ea typeface="Libre Franklin"/>
                <a:cs typeface="Libre Franklin"/>
                <a:sym typeface="Libre Franklin"/>
              </a:rPr>
              <a:t>Treatments for this Disorder</a:t>
            </a:r>
            <a:endParaRPr sz="18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Start by consulting your child’s  </a:t>
            </a:r>
            <a:r>
              <a:rPr b="1" lang="en" sz="1600">
                <a:latin typeface="Libre Franklin"/>
                <a:ea typeface="Libre Franklin"/>
                <a:cs typeface="Libre Franklin"/>
                <a:sym typeface="Libre Franklin"/>
              </a:rPr>
              <a:t>primary care physician</a:t>
            </a:r>
            <a:r>
              <a:rPr lang="en" sz="1600">
                <a:latin typeface="Libre Franklin"/>
                <a:ea typeface="Libre Franklin"/>
                <a:cs typeface="Libre Franklin"/>
                <a:sym typeface="Libre Franklin"/>
              </a:rPr>
              <a:t>, as the treatment for encopresis typically begins with addressing potential gastrointestinal issues.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Your child’s primary care physician will also likely be helpful in helping to encourage </a:t>
            </a:r>
            <a:r>
              <a:rPr b="1" lang="en" sz="1600">
                <a:latin typeface="Libre Franklin"/>
                <a:ea typeface="Libre Franklin"/>
                <a:cs typeface="Libre Franklin"/>
                <a:sym typeface="Libre Franklin"/>
              </a:rPr>
              <a:t>healthy toileting habits </a:t>
            </a:r>
            <a:r>
              <a:rPr lang="en" sz="1600">
                <a:latin typeface="Libre Franklin"/>
                <a:ea typeface="Libre Franklin"/>
                <a:cs typeface="Libre Franklin"/>
                <a:sym typeface="Libre Franklin"/>
              </a:rPr>
              <a:t>for your child including any dietary changes and encouraging your child to try going to the bathroom regularly.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Your primary care physician may also suggest additional help from a mental health professional. That professional may provide strategies to help your child use the toilet. </a:t>
            </a:r>
            <a:endParaRPr sz="1600">
              <a:latin typeface="Libre Franklin"/>
              <a:ea typeface="Libre Franklin"/>
              <a:cs typeface="Libre Franklin"/>
              <a:sym typeface="Libre Franklin"/>
            </a:endParaRPr>
          </a:p>
        </p:txBody>
      </p:sp>
      <p:sp>
        <p:nvSpPr>
          <p:cNvPr id="114" name="Google Shape;114;p25"/>
          <p:cNvSpPr txBox="1"/>
          <p:nvPr/>
        </p:nvSpPr>
        <p:spPr>
          <a:xfrm>
            <a:off x="7423700" y="5966850"/>
            <a:ext cx="6249000" cy="729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6"/>
          <p:cNvSpPr txBox="1"/>
          <p:nvPr>
            <p:ph type="title"/>
          </p:nvPr>
        </p:nvSpPr>
        <p:spPr>
          <a:xfrm>
            <a:off x="449450" y="433950"/>
            <a:ext cx="7058100" cy="1209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BF5700"/>
                </a:solidFill>
                <a:latin typeface="Libre Franklin"/>
                <a:ea typeface="Libre Franklin"/>
                <a:cs typeface="Libre Franklin"/>
                <a:sym typeface="Libre Franklin"/>
              </a:rPr>
              <a:t>Encopresis</a:t>
            </a:r>
            <a:endParaRPr>
              <a:latin typeface="Libre Franklin"/>
              <a:ea typeface="Libre Franklin"/>
              <a:cs typeface="Libre Franklin"/>
              <a:sym typeface="Libre Franklin"/>
            </a:endParaRPr>
          </a:p>
        </p:txBody>
      </p:sp>
      <p:sp>
        <p:nvSpPr>
          <p:cNvPr id="120" name="Google Shape;120;p26"/>
          <p:cNvSpPr txBox="1"/>
          <p:nvPr>
            <p:ph idx="1" type="body"/>
          </p:nvPr>
        </p:nvSpPr>
        <p:spPr>
          <a:xfrm>
            <a:off x="438122" y="1214350"/>
            <a:ext cx="6855900" cy="3795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rgbClr val="4C4C4C"/>
                </a:solidFill>
                <a:highlight>
                  <a:srgbClr val="FFFFFF"/>
                </a:highlight>
                <a:latin typeface="Libre Franklin"/>
                <a:ea typeface="Libre Franklin"/>
                <a:cs typeface="Libre Franklin"/>
                <a:sym typeface="Libre Franklin"/>
              </a:rPr>
              <a:t>¿</a:t>
            </a:r>
            <a:r>
              <a:rPr lang="en" sz="1600">
                <a:solidFill>
                  <a:srgbClr val="333F48"/>
                </a:solidFill>
                <a:latin typeface="Libre Franklin"/>
                <a:ea typeface="Libre Franklin"/>
                <a:cs typeface="Libre Franklin"/>
                <a:sym typeface="Libre Franklin"/>
              </a:rPr>
              <a:t>Que es</a:t>
            </a:r>
            <a:r>
              <a:rPr lang="en" sz="1600">
                <a:solidFill>
                  <a:srgbClr val="333F48"/>
                </a:solidFill>
                <a:latin typeface="Libre Franklin"/>
                <a:ea typeface="Libre Franklin"/>
                <a:cs typeface="Libre Franklin"/>
                <a:sym typeface="Libre Franklin"/>
              </a:rPr>
              <a:t> </a:t>
            </a:r>
            <a:r>
              <a:rPr b="1" lang="en" sz="1600">
                <a:solidFill>
                  <a:srgbClr val="333F48"/>
                </a:solidFill>
                <a:latin typeface="Libre Franklin"/>
                <a:ea typeface="Libre Franklin"/>
                <a:cs typeface="Libre Franklin"/>
                <a:sym typeface="Libre Franklin"/>
              </a:rPr>
              <a:t>encopresis</a:t>
            </a:r>
            <a:r>
              <a:rPr lang="en" sz="1600">
                <a:solidFill>
                  <a:srgbClr val="333F48"/>
                </a:solidFill>
                <a:latin typeface="Libre Franklin"/>
                <a:ea typeface="Libre Franklin"/>
                <a:cs typeface="Libre Franklin"/>
                <a:sym typeface="Libre Franklin"/>
              </a:rPr>
              <a:t>?</a:t>
            </a:r>
            <a:endParaRPr sz="1600">
              <a:solidFill>
                <a:srgbClr val="333F48"/>
              </a:solidFill>
              <a:latin typeface="Libre Franklin"/>
              <a:ea typeface="Libre Franklin"/>
              <a:cs typeface="Libre Franklin"/>
              <a:sym typeface="Libre Franklin"/>
            </a:endParaRPr>
          </a:p>
          <a:p>
            <a:pPr indent="0" lvl="0" marL="0" rtl="0" algn="l">
              <a:lnSpc>
                <a:spcPct val="100000"/>
              </a:lnSpc>
              <a:spcBef>
                <a:spcPts val="1600"/>
              </a:spcBef>
              <a:spcAft>
                <a:spcPts val="0"/>
              </a:spcAft>
              <a:buNone/>
            </a:pPr>
            <a:r>
              <a:rPr lang="en" sz="1600">
                <a:solidFill>
                  <a:srgbClr val="333F48"/>
                </a:solidFill>
                <a:latin typeface="Libre Franklin"/>
                <a:ea typeface="Libre Franklin"/>
                <a:cs typeface="Libre Franklin"/>
                <a:sym typeface="Libre Franklin"/>
              </a:rPr>
              <a:t>Encopresis se refiere a la defecación en lugares </a:t>
            </a:r>
            <a:r>
              <a:rPr lang="en" sz="1600">
                <a:solidFill>
                  <a:srgbClr val="333F48"/>
                </a:solidFill>
                <a:latin typeface="Libre Franklin"/>
                <a:ea typeface="Libre Franklin"/>
                <a:cs typeface="Libre Franklin"/>
                <a:sym typeface="Libre Franklin"/>
              </a:rPr>
              <a:t>inapropiados</a:t>
            </a:r>
            <a:r>
              <a:rPr lang="en" sz="1600">
                <a:solidFill>
                  <a:srgbClr val="333F48"/>
                </a:solidFill>
                <a:latin typeface="Libre Franklin"/>
                <a:ea typeface="Libre Franklin"/>
                <a:cs typeface="Libre Franklin"/>
                <a:sym typeface="Libre Franklin"/>
              </a:rPr>
              <a:t> como la ropa o el suelo en </a:t>
            </a:r>
            <a:r>
              <a:rPr lang="en" sz="1600">
                <a:solidFill>
                  <a:srgbClr val="333F48"/>
                </a:solidFill>
                <a:latin typeface="Libre Franklin"/>
                <a:ea typeface="Libre Franklin"/>
                <a:cs typeface="Libre Franklin"/>
                <a:sym typeface="Libre Franklin"/>
              </a:rPr>
              <a:t>niños</a:t>
            </a:r>
            <a:r>
              <a:rPr lang="en" sz="1600">
                <a:solidFill>
                  <a:srgbClr val="333F48"/>
                </a:solidFill>
                <a:latin typeface="Libre Franklin"/>
                <a:ea typeface="Libre Franklin"/>
                <a:cs typeface="Libre Franklin"/>
                <a:sym typeface="Libre Franklin"/>
              </a:rPr>
              <a:t> de 4 años y mayores (o la edad de </a:t>
            </a:r>
            <a:r>
              <a:rPr lang="en" sz="1600">
                <a:solidFill>
                  <a:srgbClr val="333F48"/>
                </a:solidFill>
                <a:latin typeface="Libre Franklin"/>
                <a:ea typeface="Libre Franklin"/>
                <a:cs typeface="Libre Franklin"/>
                <a:sym typeface="Libre Franklin"/>
              </a:rPr>
              <a:t>desarrollo</a:t>
            </a:r>
            <a:r>
              <a:rPr lang="en" sz="1600">
                <a:solidFill>
                  <a:srgbClr val="333F48"/>
                </a:solidFill>
                <a:latin typeface="Libre Franklin"/>
                <a:ea typeface="Libre Franklin"/>
                <a:cs typeface="Libre Franklin"/>
                <a:sym typeface="Libre Franklin"/>
              </a:rPr>
              <a:t> equivalente). </a:t>
            </a:r>
            <a:endParaRPr sz="1600">
              <a:solidFill>
                <a:srgbClr val="333F48"/>
              </a:solidFill>
              <a:latin typeface="Libre Franklin"/>
              <a:ea typeface="Libre Franklin"/>
              <a:cs typeface="Libre Franklin"/>
              <a:sym typeface="Libre Franklin"/>
            </a:endParaRPr>
          </a:p>
          <a:p>
            <a:pPr indent="0" lvl="0" marL="0" rtl="0" algn="l">
              <a:lnSpc>
                <a:spcPct val="100000"/>
              </a:lnSpc>
              <a:spcBef>
                <a:spcPts val="1600"/>
              </a:spcBef>
              <a:spcAft>
                <a:spcPts val="0"/>
              </a:spcAft>
              <a:buNone/>
            </a:pPr>
            <a:r>
              <a:rPr lang="en" sz="1600">
                <a:solidFill>
                  <a:srgbClr val="4C4C4C"/>
                </a:solidFill>
                <a:highlight>
                  <a:srgbClr val="FFFFFF"/>
                </a:highlight>
                <a:latin typeface="Libre Franklin"/>
                <a:ea typeface="Libre Franklin"/>
                <a:cs typeface="Libre Franklin"/>
                <a:sym typeface="Libre Franklin"/>
              </a:rPr>
              <a:t>¿</a:t>
            </a:r>
            <a:r>
              <a:rPr lang="en" sz="1600">
                <a:solidFill>
                  <a:srgbClr val="333F48"/>
                </a:solidFill>
                <a:latin typeface="Libre Franklin"/>
                <a:ea typeface="Libre Franklin"/>
                <a:cs typeface="Libre Franklin"/>
                <a:sym typeface="Libre Franklin"/>
              </a:rPr>
              <a:t>Por qué ocurre la </a:t>
            </a:r>
            <a:r>
              <a:rPr b="1" lang="en" sz="1600">
                <a:solidFill>
                  <a:srgbClr val="333F48"/>
                </a:solidFill>
                <a:latin typeface="Libre Franklin"/>
                <a:ea typeface="Libre Franklin"/>
                <a:cs typeface="Libre Franklin"/>
                <a:sym typeface="Libre Franklin"/>
              </a:rPr>
              <a:t>encopresis</a:t>
            </a:r>
            <a:r>
              <a:rPr lang="en" sz="1600">
                <a:solidFill>
                  <a:srgbClr val="333F48"/>
                </a:solidFill>
                <a:latin typeface="Libre Franklin"/>
                <a:ea typeface="Libre Franklin"/>
                <a:cs typeface="Libre Franklin"/>
                <a:sym typeface="Libre Franklin"/>
              </a:rPr>
              <a:t>?</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160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Cuando los </a:t>
            </a:r>
            <a:r>
              <a:rPr lang="en" sz="1600">
                <a:solidFill>
                  <a:srgbClr val="333F48"/>
                </a:solidFill>
                <a:latin typeface="Libre Franklin"/>
                <a:ea typeface="Libre Franklin"/>
                <a:cs typeface="Libre Franklin"/>
                <a:sym typeface="Libre Franklin"/>
              </a:rPr>
              <a:t>niños</a:t>
            </a:r>
            <a:r>
              <a:rPr lang="en" sz="1600">
                <a:solidFill>
                  <a:srgbClr val="333F48"/>
                </a:solidFill>
                <a:latin typeface="Libre Franklin"/>
                <a:ea typeface="Libre Franklin"/>
                <a:cs typeface="Libre Franklin"/>
                <a:sym typeface="Libre Franklin"/>
              </a:rPr>
              <a:t> evitan usar el </a:t>
            </a:r>
            <a:r>
              <a:rPr lang="en" sz="1600">
                <a:solidFill>
                  <a:srgbClr val="333F48"/>
                </a:solidFill>
                <a:latin typeface="Libre Franklin"/>
                <a:ea typeface="Libre Franklin"/>
                <a:cs typeface="Libre Franklin"/>
                <a:sym typeface="Libre Franklin"/>
              </a:rPr>
              <a:t>baño</a:t>
            </a:r>
            <a:r>
              <a:rPr lang="en" sz="1600">
                <a:solidFill>
                  <a:srgbClr val="333F48"/>
                </a:solidFill>
                <a:latin typeface="Libre Franklin"/>
                <a:ea typeface="Libre Franklin"/>
                <a:cs typeface="Libre Franklin"/>
                <a:sym typeface="Libre Franklin"/>
              </a:rPr>
              <a:t>, pierden la habilidad de reconocer las sensaciones en sus propios cuerpos que los impulsan a usar el inodoro. </a:t>
            </a:r>
            <a:endParaRPr sz="1600">
              <a:solidFill>
                <a:srgbClr val="333F48"/>
              </a:solidFill>
              <a:latin typeface="Libre Franklin"/>
              <a:ea typeface="Libre Franklin"/>
              <a:cs typeface="Libre Franklin"/>
              <a:sym typeface="Libre Franklin"/>
            </a:endParaRPr>
          </a:p>
          <a:p>
            <a:pPr indent="-330200" lvl="0" marL="457200" rtl="0" algn="l">
              <a:lnSpc>
                <a:spcPct val="100000"/>
              </a:lnSpc>
              <a:spcBef>
                <a:spcPts val="0"/>
              </a:spcBef>
              <a:spcAft>
                <a:spcPts val="0"/>
              </a:spcAft>
              <a:buClr>
                <a:srgbClr val="333F48"/>
              </a:buClr>
              <a:buSzPts val="1600"/>
              <a:buFont typeface="Libre Franklin"/>
              <a:buChar char="●"/>
            </a:pPr>
            <a:r>
              <a:rPr lang="en" sz="1600">
                <a:solidFill>
                  <a:srgbClr val="333F48"/>
                </a:solidFill>
                <a:latin typeface="Libre Franklin"/>
                <a:ea typeface="Libre Franklin"/>
                <a:cs typeface="Libre Franklin"/>
                <a:sym typeface="Libre Franklin"/>
              </a:rPr>
              <a:t>Para algunos </a:t>
            </a:r>
            <a:r>
              <a:rPr lang="en" sz="1600">
                <a:solidFill>
                  <a:srgbClr val="333F48"/>
                </a:solidFill>
                <a:latin typeface="Libre Franklin"/>
                <a:ea typeface="Libre Franklin"/>
                <a:cs typeface="Libre Franklin"/>
                <a:sym typeface="Libre Franklin"/>
              </a:rPr>
              <a:t>niños</a:t>
            </a:r>
            <a:r>
              <a:rPr lang="en" sz="1600">
                <a:solidFill>
                  <a:srgbClr val="333F48"/>
                </a:solidFill>
                <a:latin typeface="Libre Franklin"/>
                <a:ea typeface="Libre Franklin"/>
                <a:cs typeface="Libre Franklin"/>
                <a:sym typeface="Libre Franklin"/>
              </a:rPr>
              <a:t>, encopresis es el resultado de dificultades gastrointestinales como el </a:t>
            </a:r>
            <a:r>
              <a:rPr lang="en" sz="1600">
                <a:solidFill>
                  <a:srgbClr val="333F48"/>
                </a:solidFill>
                <a:latin typeface="Libre Franklin"/>
                <a:ea typeface="Libre Franklin"/>
                <a:cs typeface="Libre Franklin"/>
                <a:sym typeface="Libre Franklin"/>
              </a:rPr>
              <a:t>estreñimiento,</a:t>
            </a:r>
            <a:r>
              <a:rPr lang="en" sz="1600">
                <a:solidFill>
                  <a:srgbClr val="333F48"/>
                </a:solidFill>
                <a:latin typeface="Libre Franklin"/>
                <a:ea typeface="Libre Franklin"/>
                <a:cs typeface="Libre Franklin"/>
                <a:sym typeface="Libre Franklin"/>
              </a:rPr>
              <a:t> para otros sería el resultado de aspectos del ambiente o algunas condiciones de conducta o salud mental. </a:t>
            </a:r>
            <a:endParaRPr sz="1600">
              <a:solidFill>
                <a:srgbClr val="333F48"/>
              </a:solidFill>
              <a:latin typeface="Libre Franklin"/>
              <a:ea typeface="Libre Franklin"/>
              <a:cs typeface="Libre Franklin"/>
              <a:sym typeface="Libre Franklin"/>
            </a:endParaRPr>
          </a:p>
          <a:p>
            <a:pPr indent="0" lvl="0" marL="0" rtl="0" algn="l">
              <a:spcBef>
                <a:spcPts val="1600"/>
              </a:spcBef>
              <a:spcAft>
                <a:spcPts val="1600"/>
              </a:spcAft>
              <a:buNone/>
            </a:pPr>
            <a:r>
              <a:t/>
            </a:r>
            <a:endParaRPr sz="1400">
              <a:solidFill>
                <a:srgbClr val="333F48"/>
              </a:solidFill>
              <a:latin typeface="Libre Franklin"/>
              <a:ea typeface="Libre Franklin"/>
              <a:cs typeface="Libre Franklin"/>
              <a:sym typeface="Libre Franklin"/>
            </a:endParaRPr>
          </a:p>
        </p:txBody>
      </p:sp>
      <p:sp>
        <p:nvSpPr>
          <p:cNvPr id="121" name="Google Shape;121;p26"/>
          <p:cNvSpPr txBox="1"/>
          <p:nvPr/>
        </p:nvSpPr>
        <p:spPr>
          <a:xfrm>
            <a:off x="458250" y="5202700"/>
            <a:ext cx="6855900" cy="3291000"/>
          </a:xfrm>
          <a:prstGeom prst="rect">
            <a:avLst/>
          </a:prstGeom>
          <a:solidFill>
            <a:schemeClr val="dk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b="1" lang="en" sz="1800">
                <a:latin typeface="Libre Franklin"/>
                <a:ea typeface="Libre Franklin"/>
                <a:cs typeface="Libre Franklin"/>
                <a:sym typeface="Libre Franklin"/>
              </a:rPr>
              <a:t>Tratamientos para este trastorno</a:t>
            </a:r>
            <a:endParaRPr b="1" sz="1800">
              <a:latin typeface="Libre Franklin"/>
              <a:ea typeface="Libre Franklin"/>
              <a:cs typeface="Libre Franklin"/>
              <a:sym typeface="Libre Franklin"/>
            </a:endParaRPr>
          </a:p>
          <a:p>
            <a:pPr indent="0" lvl="0" marL="0" rtl="0" algn="l">
              <a:spcBef>
                <a:spcPts val="0"/>
              </a:spcBef>
              <a:spcAft>
                <a:spcPts val="0"/>
              </a:spcAft>
              <a:buNone/>
            </a:pPr>
            <a:r>
              <a:t/>
            </a:r>
            <a:endParaRPr b="1" sz="18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Para comenzar, consulte con el </a:t>
            </a:r>
            <a:r>
              <a:rPr b="1" lang="en" sz="1600">
                <a:latin typeface="Libre Franklin"/>
                <a:ea typeface="Libre Franklin"/>
                <a:cs typeface="Libre Franklin"/>
                <a:sym typeface="Libre Franklin"/>
              </a:rPr>
              <a:t>médico de cabecera</a:t>
            </a:r>
            <a:r>
              <a:rPr lang="en" sz="1600">
                <a:latin typeface="Libre Franklin"/>
                <a:ea typeface="Libre Franklin"/>
                <a:cs typeface="Libre Franklin"/>
                <a:sym typeface="Libre Franklin"/>
              </a:rPr>
              <a:t> de su hijo/a, porque el tratamiento para la encopresis se empieza revisando </a:t>
            </a:r>
            <a:r>
              <a:rPr lang="en" sz="1600">
                <a:latin typeface="Libre Franklin"/>
                <a:ea typeface="Libre Franklin"/>
                <a:cs typeface="Libre Franklin"/>
                <a:sym typeface="Libre Franklin"/>
              </a:rPr>
              <a:t>potenciales </a:t>
            </a:r>
            <a:r>
              <a:rPr lang="en" sz="1600">
                <a:latin typeface="Libre Franklin"/>
                <a:ea typeface="Libre Franklin"/>
                <a:cs typeface="Libre Franklin"/>
                <a:sym typeface="Libre Franklin"/>
              </a:rPr>
              <a:t>dificultades gastrointestinales.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Su </a:t>
            </a:r>
            <a:r>
              <a:rPr lang="en" sz="1600">
                <a:latin typeface="Libre Franklin"/>
                <a:ea typeface="Libre Franklin"/>
                <a:cs typeface="Libre Franklin"/>
                <a:sym typeface="Libre Franklin"/>
              </a:rPr>
              <a:t>médico de cabecera les ayudará a Ud. y su hijo/a a aprender y desarollar </a:t>
            </a:r>
            <a:r>
              <a:rPr b="1" lang="en" sz="1600">
                <a:latin typeface="Libre Franklin"/>
                <a:ea typeface="Libre Franklin"/>
                <a:cs typeface="Libre Franklin"/>
                <a:sym typeface="Libre Franklin"/>
              </a:rPr>
              <a:t>hábitos saludables para su hijo/a en el inodoro</a:t>
            </a:r>
            <a:r>
              <a:rPr lang="en" sz="1600">
                <a:latin typeface="Libre Franklin"/>
                <a:ea typeface="Libre Franklin"/>
                <a:cs typeface="Libre Franklin"/>
                <a:sym typeface="Libre Franklin"/>
              </a:rPr>
              <a:t>, incluyendo cambios en la dieta y animar a su hijo/a a ir al baño de manera frecuente. </a:t>
            </a:r>
            <a:endParaRPr sz="1600">
              <a:latin typeface="Libre Franklin"/>
              <a:ea typeface="Libre Franklin"/>
              <a:cs typeface="Libre Franklin"/>
              <a:sym typeface="Libre Franklin"/>
            </a:endParaRPr>
          </a:p>
          <a:p>
            <a:pPr indent="-330200" lvl="0" marL="457200" rtl="0" algn="l">
              <a:spcBef>
                <a:spcPts val="0"/>
              </a:spcBef>
              <a:spcAft>
                <a:spcPts val="0"/>
              </a:spcAft>
              <a:buSzPts val="1600"/>
              <a:buFont typeface="Libre Franklin"/>
              <a:buChar char="●"/>
            </a:pPr>
            <a:r>
              <a:rPr lang="en" sz="1600">
                <a:latin typeface="Libre Franklin"/>
                <a:ea typeface="Libre Franklin"/>
                <a:cs typeface="Libre Franklin"/>
                <a:sym typeface="Libre Franklin"/>
              </a:rPr>
              <a:t>Su médico de cabecera podría sugerir ayuda adicional de un profesional de salud mental. Ese profesional podría proveer estrategias para ayudar a su hijo/a a usar el inodoro. </a:t>
            </a:r>
            <a:endParaRPr sz="1600">
              <a:latin typeface="Libre Franklin"/>
              <a:ea typeface="Libre Franklin"/>
              <a:cs typeface="Libre Franklin"/>
              <a:sym typeface="Libre Franklin"/>
            </a:endParaRPr>
          </a:p>
        </p:txBody>
      </p:sp>
    </p:spTree>
  </p:cSld>
  <p:clrMapOvr>
    <a:masterClrMapping/>
  </p:clrMapOvr>
</p:sld>
</file>

<file path=ppt/theme/theme1.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