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0" r:id="rId4"/>
    <p:sldMasterId id="2147483671" r:id="rId5"/>
  </p:sldMasterIdLst>
  <p:notesMasterIdLst>
    <p:notesMasterId r:id="rId6"/>
  </p:notesMasterIdLst>
  <p:sldIdLst>
    <p:sldId id="256" r:id="rId7"/>
    <p:sldId id="257" r:id="rId8"/>
    <p:sldId id="258" r:id="rId9"/>
    <p:sldId id="259" r:id="rId10"/>
  </p:sldIdLst>
  <p:sldSz cy="10058400" cx="7772400"/>
  <p:notesSz cx="6858000" cy="9144000"/>
  <p:embeddedFontLst>
    <p:embeddedFont>
      <p:font typeface="Libre Franklin"/>
      <p:regular r:id="rId11"/>
      <p:bold r:id="rId12"/>
      <p:italic r:id="rId13"/>
      <p:boldItalic r:id="rId14"/>
    </p:embeddedFont>
    <p:embeddedFont>
      <p:font typeface="PT Sans Narrow"/>
      <p:regular r:id="rId15"/>
      <p:bold r:id="rId16"/>
    </p:embeddedFont>
    <p:embeddedFont>
      <p:font typeface="Open Sans"/>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OpenSans-boldItalic.fntdata"/><Relationship Id="rId11" Type="http://schemas.openxmlformats.org/officeDocument/2006/relationships/font" Target="fonts/LibreFranklin-regular.fntdata"/><Relationship Id="rId10" Type="http://schemas.openxmlformats.org/officeDocument/2006/relationships/slide" Target="slides/slide4.xml"/><Relationship Id="rId13" Type="http://schemas.openxmlformats.org/officeDocument/2006/relationships/font" Target="fonts/LibreFranklin-italic.fntdata"/><Relationship Id="rId12" Type="http://schemas.openxmlformats.org/officeDocument/2006/relationships/font" Target="fonts/LibreFranklin-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font" Target="fonts/PTSansNarrow-regular.fntdata"/><Relationship Id="rId14" Type="http://schemas.openxmlformats.org/officeDocument/2006/relationships/font" Target="fonts/LibreFranklin-boldItalic.fntdata"/><Relationship Id="rId17" Type="http://schemas.openxmlformats.org/officeDocument/2006/relationships/font" Target="fonts/OpenSans-regular.fntdata"/><Relationship Id="rId16" Type="http://schemas.openxmlformats.org/officeDocument/2006/relationships/font" Target="fonts/PTSansNarrow-bold.fntdata"/><Relationship Id="rId5" Type="http://schemas.openxmlformats.org/officeDocument/2006/relationships/slideMaster" Target="slideMasters/slideMaster2.xml"/><Relationship Id="rId19" Type="http://schemas.openxmlformats.org/officeDocument/2006/relationships/font" Target="fonts/OpenSans-italic.fntdata"/><Relationship Id="rId6" Type="http://schemas.openxmlformats.org/officeDocument/2006/relationships/notesMaster" Target="notesMasters/notesMaster1.xml"/><Relationship Id="rId18" Type="http://schemas.openxmlformats.org/officeDocument/2006/relationships/font" Target="fonts/OpenSans-bold.fntdata"/><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bc1a853b3c_0_77:notes"/>
          <p:cNvSpPr/>
          <p:nvPr>
            <p:ph idx="2" type="sldImg"/>
          </p:nvPr>
        </p:nvSpPr>
        <p:spPr>
          <a:xfrm>
            <a:off x="2104449"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bc1a853b3c_0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bc1a853b3c_0_82:notes"/>
          <p:cNvSpPr/>
          <p:nvPr>
            <p:ph idx="2" type="sldImg"/>
          </p:nvPr>
        </p:nvSpPr>
        <p:spPr>
          <a:xfrm>
            <a:off x="2104449"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bc1a853b3c_0_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bc1a853b3c_0_87:notes"/>
          <p:cNvSpPr/>
          <p:nvPr>
            <p:ph idx="2" type="sldImg"/>
          </p:nvPr>
        </p:nvSpPr>
        <p:spPr>
          <a:xfrm>
            <a:off x="2104449"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bc1a853b3c_0_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bc1a853b3c_0_92:notes"/>
          <p:cNvSpPr/>
          <p:nvPr>
            <p:ph idx="2" type="sldImg"/>
          </p:nvPr>
        </p:nvSpPr>
        <p:spPr>
          <a:xfrm>
            <a:off x="2104449"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bc1a853b3c_0_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54" name="Shape 54"/>
        <p:cNvGrpSpPr/>
        <p:nvPr/>
      </p:nvGrpSpPr>
      <p:grpSpPr>
        <a:xfrm>
          <a:off x="0" y="0"/>
          <a:ext cx="0" cy="0"/>
          <a:chOff x="0" y="0"/>
          <a:chExt cx="0" cy="0"/>
        </a:xfrm>
      </p:grpSpPr>
      <p:cxnSp>
        <p:nvCxnSpPr>
          <p:cNvPr id="55" name="Google Shape;55;p14"/>
          <p:cNvCxnSpPr/>
          <p:nvPr/>
        </p:nvCxnSpPr>
        <p:spPr>
          <a:xfrm>
            <a:off x="5956575" y="6212580"/>
            <a:ext cx="477900" cy="0"/>
          </a:xfrm>
          <a:prstGeom prst="straightConnector1">
            <a:avLst/>
          </a:prstGeom>
          <a:noFill/>
          <a:ln cap="flat" cmpd="sng" w="76200">
            <a:solidFill>
              <a:schemeClr val="lt2"/>
            </a:solidFill>
            <a:prstDash val="solid"/>
            <a:round/>
            <a:headEnd len="sm" w="sm" type="none"/>
            <a:tailEnd len="sm" w="sm" type="none"/>
          </a:ln>
        </p:spPr>
      </p:cxnSp>
      <p:cxnSp>
        <p:nvCxnSpPr>
          <p:cNvPr id="56" name="Google Shape;56;p14"/>
          <p:cNvCxnSpPr/>
          <p:nvPr/>
        </p:nvCxnSpPr>
        <p:spPr>
          <a:xfrm>
            <a:off x="1338780" y="6176136"/>
            <a:ext cx="477900" cy="0"/>
          </a:xfrm>
          <a:prstGeom prst="straightConnector1">
            <a:avLst/>
          </a:prstGeom>
          <a:noFill/>
          <a:ln cap="flat" cmpd="sng" w="76200">
            <a:solidFill>
              <a:schemeClr val="lt2"/>
            </a:solidFill>
            <a:prstDash val="solid"/>
            <a:round/>
            <a:headEnd len="sm" w="sm" type="none"/>
            <a:tailEnd len="sm" w="sm" type="none"/>
          </a:ln>
        </p:spPr>
      </p:cxnSp>
      <p:grpSp>
        <p:nvGrpSpPr>
          <p:cNvPr id="57" name="Google Shape;57;p14"/>
          <p:cNvGrpSpPr/>
          <p:nvPr/>
        </p:nvGrpSpPr>
        <p:grpSpPr>
          <a:xfrm>
            <a:off x="853543" y="1998672"/>
            <a:ext cx="6066264" cy="298033"/>
            <a:chOff x="1346429" y="1011300"/>
            <a:chExt cx="6452100" cy="152400"/>
          </a:xfrm>
        </p:grpSpPr>
        <p:cxnSp>
          <p:nvCxnSpPr>
            <p:cNvPr id="58" name="Google Shape;58;p14"/>
            <p:cNvCxnSpPr/>
            <p:nvPr/>
          </p:nvCxnSpPr>
          <p:spPr>
            <a:xfrm rot="10800000">
              <a:off x="1346429" y="1011300"/>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59" name="Google Shape;59;p14"/>
            <p:cNvCxnSpPr/>
            <p:nvPr/>
          </p:nvCxnSpPr>
          <p:spPr>
            <a:xfrm rot="10800000">
              <a:off x="1346429" y="1163700"/>
              <a:ext cx="6452100" cy="0"/>
            </a:xfrm>
            <a:prstGeom prst="straightConnector1">
              <a:avLst/>
            </a:prstGeom>
            <a:noFill/>
            <a:ln cap="flat" cmpd="sng" w="9525">
              <a:solidFill>
                <a:schemeClr val="accent3"/>
              </a:solidFill>
              <a:prstDash val="solid"/>
              <a:round/>
              <a:headEnd len="sm" w="sm" type="none"/>
              <a:tailEnd len="sm" w="sm" type="none"/>
            </a:ln>
          </p:spPr>
        </p:cxnSp>
      </p:grpSp>
      <p:grpSp>
        <p:nvGrpSpPr>
          <p:cNvPr id="60" name="Google Shape;60;p14"/>
          <p:cNvGrpSpPr/>
          <p:nvPr/>
        </p:nvGrpSpPr>
        <p:grpSpPr>
          <a:xfrm>
            <a:off x="853549" y="7761972"/>
            <a:ext cx="6066264" cy="298033"/>
            <a:chOff x="1346435" y="3969088"/>
            <a:chExt cx="6452100" cy="152400"/>
          </a:xfrm>
        </p:grpSpPr>
        <p:cxnSp>
          <p:nvCxnSpPr>
            <p:cNvPr id="61" name="Google Shape;61;p14"/>
            <p:cNvCxnSpPr/>
            <p:nvPr/>
          </p:nvCxnSpPr>
          <p:spPr>
            <a:xfrm>
              <a:off x="1346435" y="4121488"/>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62" name="Google Shape;62;p14"/>
            <p:cNvCxnSpPr/>
            <p:nvPr/>
          </p:nvCxnSpPr>
          <p:spPr>
            <a:xfrm>
              <a:off x="1346435" y="3969088"/>
              <a:ext cx="6452100" cy="0"/>
            </a:xfrm>
            <a:prstGeom prst="straightConnector1">
              <a:avLst/>
            </a:prstGeom>
            <a:noFill/>
            <a:ln cap="flat" cmpd="sng" w="9525">
              <a:solidFill>
                <a:schemeClr val="accent3"/>
              </a:solidFill>
              <a:prstDash val="solid"/>
              <a:round/>
              <a:headEnd len="sm" w="sm" type="none"/>
              <a:tailEnd len="sm" w="sm" type="none"/>
            </a:ln>
          </p:spPr>
        </p:cxnSp>
      </p:grpSp>
      <p:sp>
        <p:nvSpPr>
          <p:cNvPr id="63" name="Google Shape;63;p14"/>
          <p:cNvSpPr txBox="1"/>
          <p:nvPr>
            <p:ph type="ctrTitle"/>
          </p:nvPr>
        </p:nvSpPr>
        <p:spPr>
          <a:xfrm>
            <a:off x="853528" y="3425672"/>
            <a:ext cx="6066300" cy="19995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5400"/>
              <a:buNone/>
              <a:defRPr sz="5400"/>
            </a:lvl1pPr>
            <a:lvl2pPr lvl="1" rtl="0" algn="ctr">
              <a:spcBef>
                <a:spcPts val="0"/>
              </a:spcBef>
              <a:spcAft>
                <a:spcPts val="0"/>
              </a:spcAft>
              <a:buSzPts val="5400"/>
              <a:buNone/>
              <a:defRPr sz="5400"/>
            </a:lvl2pPr>
            <a:lvl3pPr lvl="2" rtl="0" algn="ctr">
              <a:spcBef>
                <a:spcPts val="0"/>
              </a:spcBef>
              <a:spcAft>
                <a:spcPts val="0"/>
              </a:spcAft>
              <a:buSzPts val="5400"/>
              <a:buNone/>
              <a:defRPr sz="5400"/>
            </a:lvl3pPr>
            <a:lvl4pPr lvl="3" rtl="0" algn="ctr">
              <a:spcBef>
                <a:spcPts val="0"/>
              </a:spcBef>
              <a:spcAft>
                <a:spcPts val="0"/>
              </a:spcAft>
              <a:buSzPts val="5400"/>
              <a:buNone/>
              <a:defRPr sz="5400"/>
            </a:lvl4pPr>
            <a:lvl5pPr lvl="4" rtl="0" algn="ctr">
              <a:spcBef>
                <a:spcPts val="0"/>
              </a:spcBef>
              <a:spcAft>
                <a:spcPts val="0"/>
              </a:spcAft>
              <a:buSzPts val="5400"/>
              <a:buNone/>
              <a:defRPr sz="5400"/>
            </a:lvl5pPr>
            <a:lvl6pPr lvl="5" rtl="0" algn="ctr">
              <a:spcBef>
                <a:spcPts val="0"/>
              </a:spcBef>
              <a:spcAft>
                <a:spcPts val="0"/>
              </a:spcAft>
              <a:buSzPts val="5400"/>
              <a:buNone/>
              <a:defRPr sz="5400"/>
            </a:lvl6pPr>
            <a:lvl7pPr lvl="6" rtl="0" algn="ctr">
              <a:spcBef>
                <a:spcPts val="0"/>
              </a:spcBef>
              <a:spcAft>
                <a:spcPts val="0"/>
              </a:spcAft>
              <a:buSzPts val="5400"/>
              <a:buNone/>
              <a:defRPr sz="5400"/>
            </a:lvl7pPr>
            <a:lvl8pPr lvl="7" rtl="0" algn="ctr">
              <a:spcBef>
                <a:spcPts val="0"/>
              </a:spcBef>
              <a:spcAft>
                <a:spcPts val="0"/>
              </a:spcAft>
              <a:buSzPts val="5400"/>
              <a:buNone/>
              <a:defRPr sz="5400"/>
            </a:lvl8pPr>
            <a:lvl9pPr lvl="8" rtl="0" algn="ctr">
              <a:spcBef>
                <a:spcPts val="0"/>
              </a:spcBef>
              <a:spcAft>
                <a:spcPts val="0"/>
              </a:spcAft>
              <a:buSzPts val="5400"/>
              <a:buNone/>
              <a:defRPr sz="5400"/>
            </a:lvl9pPr>
          </a:lstStyle>
          <a:p/>
        </p:txBody>
      </p:sp>
      <p:sp>
        <p:nvSpPr>
          <p:cNvPr id="64" name="Google Shape;64;p14"/>
          <p:cNvSpPr txBox="1"/>
          <p:nvPr>
            <p:ph idx="1" type="subTitle"/>
          </p:nvPr>
        </p:nvSpPr>
        <p:spPr>
          <a:xfrm>
            <a:off x="1816641" y="5573410"/>
            <a:ext cx="4140000" cy="15501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400"/>
              <a:buNone/>
              <a:defRPr sz="2400"/>
            </a:lvl1pPr>
            <a:lvl2pPr lvl="1" rtl="0" algn="ctr">
              <a:lnSpc>
                <a:spcPct val="100000"/>
              </a:lnSpc>
              <a:spcBef>
                <a:spcPts val="0"/>
              </a:spcBef>
              <a:spcAft>
                <a:spcPts val="0"/>
              </a:spcAft>
              <a:buSzPts val="2400"/>
              <a:buNone/>
              <a:defRPr sz="2400"/>
            </a:lvl2pPr>
            <a:lvl3pPr lvl="2" rtl="0" algn="ctr">
              <a:lnSpc>
                <a:spcPct val="100000"/>
              </a:lnSpc>
              <a:spcBef>
                <a:spcPts val="0"/>
              </a:spcBef>
              <a:spcAft>
                <a:spcPts val="0"/>
              </a:spcAft>
              <a:buSzPts val="2400"/>
              <a:buNone/>
              <a:defRPr sz="2400"/>
            </a:lvl3pPr>
            <a:lvl4pPr lvl="3" rtl="0" algn="ctr">
              <a:lnSpc>
                <a:spcPct val="100000"/>
              </a:lnSpc>
              <a:spcBef>
                <a:spcPts val="0"/>
              </a:spcBef>
              <a:spcAft>
                <a:spcPts val="0"/>
              </a:spcAft>
              <a:buSzPts val="2400"/>
              <a:buNone/>
              <a:defRPr sz="2400"/>
            </a:lvl4pPr>
            <a:lvl5pPr lvl="4" rtl="0" algn="ctr">
              <a:lnSpc>
                <a:spcPct val="100000"/>
              </a:lnSpc>
              <a:spcBef>
                <a:spcPts val="0"/>
              </a:spcBef>
              <a:spcAft>
                <a:spcPts val="0"/>
              </a:spcAft>
              <a:buSzPts val="2400"/>
              <a:buNone/>
              <a:defRPr sz="2400"/>
            </a:lvl5pPr>
            <a:lvl6pPr lvl="5" rtl="0" algn="ctr">
              <a:lnSpc>
                <a:spcPct val="100000"/>
              </a:lnSpc>
              <a:spcBef>
                <a:spcPts val="0"/>
              </a:spcBef>
              <a:spcAft>
                <a:spcPts val="0"/>
              </a:spcAft>
              <a:buSzPts val="2400"/>
              <a:buNone/>
              <a:defRPr sz="2400"/>
            </a:lvl6pPr>
            <a:lvl7pPr lvl="6" rtl="0" algn="ctr">
              <a:lnSpc>
                <a:spcPct val="100000"/>
              </a:lnSpc>
              <a:spcBef>
                <a:spcPts val="0"/>
              </a:spcBef>
              <a:spcAft>
                <a:spcPts val="0"/>
              </a:spcAft>
              <a:buSzPts val="2400"/>
              <a:buNone/>
              <a:defRPr sz="2400"/>
            </a:lvl7pPr>
            <a:lvl8pPr lvl="7" rtl="0" algn="ctr">
              <a:lnSpc>
                <a:spcPct val="100000"/>
              </a:lnSpc>
              <a:spcBef>
                <a:spcPts val="0"/>
              </a:spcBef>
              <a:spcAft>
                <a:spcPts val="0"/>
              </a:spcAft>
              <a:buSzPts val="2400"/>
              <a:buNone/>
              <a:defRPr sz="2400"/>
            </a:lvl8pPr>
            <a:lvl9pPr lvl="8" rtl="0" algn="ctr">
              <a:lnSpc>
                <a:spcPct val="100000"/>
              </a:lnSpc>
              <a:spcBef>
                <a:spcPts val="0"/>
              </a:spcBef>
              <a:spcAft>
                <a:spcPts val="0"/>
              </a:spcAft>
              <a:buSzPts val="2400"/>
              <a:buNone/>
              <a:defRPr sz="2400"/>
            </a:lvl9pPr>
          </a:lstStyle>
          <a:p/>
        </p:txBody>
      </p:sp>
      <p:sp>
        <p:nvSpPr>
          <p:cNvPr id="65" name="Google Shape;65;p1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66" name="Shape 66"/>
        <p:cNvGrpSpPr/>
        <p:nvPr/>
      </p:nvGrpSpPr>
      <p:grpSpPr>
        <a:xfrm>
          <a:off x="0" y="0"/>
          <a:ext cx="0" cy="0"/>
          <a:chOff x="0" y="0"/>
          <a:chExt cx="0" cy="0"/>
        </a:xfrm>
      </p:grpSpPr>
      <p:sp>
        <p:nvSpPr>
          <p:cNvPr id="67" name="Google Shape;67;p15"/>
          <p:cNvSpPr/>
          <p:nvPr/>
        </p:nvSpPr>
        <p:spPr>
          <a:xfrm>
            <a:off x="-43" y="5029493"/>
            <a:ext cx="7772400" cy="50289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15"/>
          <p:cNvSpPr txBox="1"/>
          <p:nvPr>
            <p:ph type="title"/>
          </p:nvPr>
        </p:nvSpPr>
        <p:spPr>
          <a:xfrm>
            <a:off x="264945" y="1593387"/>
            <a:ext cx="7285500" cy="18420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3600"/>
              <a:buNone/>
              <a:defRPr/>
            </a:lvl1pPr>
            <a:lvl2pPr lvl="1" rtl="0" algn="ctr">
              <a:spcBef>
                <a:spcPts val="0"/>
              </a:spcBef>
              <a:spcAft>
                <a:spcPts val="0"/>
              </a:spcAft>
              <a:buSzPts val="3600"/>
              <a:buNone/>
              <a:defRPr/>
            </a:lvl2pPr>
            <a:lvl3pPr lvl="2" rtl="0" algn="ctr">
              <a:spcBef>
                <a:spcPts val="0"/>
              </a:spcBef>
              <a:spcAft>
                <a:spcPts val="0"/>
              </a:spcAft>
              <a:buSzPts val="3600"/>
              <a:buNone/>
              <a:defRPr/>
            </a:lvl3pPr>
            <a:lvl4pPr lvl="3" rtl="0" algn="ctr">
              <a:spcBef>
                <a:spcPts val="0"/>
              </a:spcBef>
              <a:spcAft>
                <a:spcPts val="0"/>
              </a:spcAft>
              <a:buSzPts val="3600"/>
              <a:buNone/>
              <a:defRPr/>
            </a:lvl4pPr>
            <a:lvl5pPr lvl="4" rtl="0" algn="ctr">
              <a:spcBef>
                <a:spcPts val="0"/>
              </a:spcBef>
              <a:spcAft>
                <a:spcPts val="0"/>
              </a:spcAft>
              <a:buSzPts val="3600"/>
              <a:buNone/>
              <a:defRPr/>
            </a:lvl5pPr>
            <a:lvl6pPr lvl="5" rtl="0" algn="ctr">
              <a:spcBef>
                <a:spcPts val="0"/>
              </a:spcBef>
              <a:spcAft>
                <a:spcPts val="0"/>
              </a:spcAft>
              <a:buSzPts val="3600"/>
              <a:buNone/>
              <a:defRPr/>
            </a:lvl6pPr>
            <a:lvl7pPr lvl="6" rtl="0" algn="ctr">
              <a:spcBef>
                <a:spcPts val="0"/>
              </a:spcBef>
              <a:spcAft>
                <a:spcPts val="0"/>
              </a:spcAft>
              <a:buSzPts val="3600"/>
              <a:buNone/>
              <a:defRPr/>
            </a:lvl7pPr>
            <a:lvl8pPr lvl="7" rtl="0" algn="ctr">
              <a:spcBef>
                <a:spcPts val="0"/>
              </a:spcBef>
              <a:spcAft>
                <a:spcPts val="0"/>
              </a:spcAft>
              <a:buSzPts val="3600"/>
              <a:buNone/>
              <a:defRPr/>
            </a:lvl8pPr>
            <a:lvl9pPr lvl="8" rtl="0" algn="ctr">
              <a:spcBef>
                <a:spcPts val="0"/>
              </a:spcBef>
              <a:spcAft>
                <a:spcPts val="0"/>
              </a:spcAft>
              <a:buSzPts val="3600"/>
              <a:buNone/>
              <a:defRPr/>
            </a:lvl9pPr>
          </a:lstStyle>
          <a:p/>
        </p:txBody>
      </p:sp>
      <p:sp>
        <p:nvSpPr>
          <p:cNvPr id="69" name="Google Shape;69;p15"/>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70" name="Shape 70"/>
        <p:cNvGrpSpPr/>
        <p:nvPr/>
      </p:nvGrpSpPr>
      <p:grpSpPr>
        <a:xfrm>
          <a:off x="0" y="0"/>
          <a:ext cx="0" cy="0"/>
          <a:chOff x="0" y="0"/>
          <a:chExt cx="0" cy="0"/>
        </a:xfrm>
      </p:grpSpPr>
      <p:sp>
        <p:nvSpPr>
          <p:cNvPr id="71" name="Google Shape;71;p16"/>
          <p:cNvSpPr/>
          <p:nvPr/>
        </p:nvSpPr>
        <p:spPr>
          <a:xfrm>
            <a:off x="-64" y="9867147"/>
            <a:ext cx="7772400" cy="1914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6"/>
          <p:cNvSpPr txBox="1"/>
          <p:nvPr>
            <p:ph type="title"/>
          </p:nvPr>
        </p:nvSpPr>
        <p:spPr>
          <a:xfrm>
            <a:off x="264945" y="870271"/>
            <a:ext cx="7242600" cy="1383300"/>
          </a:xfrm>
          <a:prstGeom prst="rect">
            <a:avLst/>
          </a:prstGeom>
        </p:spPr>
        <p:txBody>
          <a:bodyPr anchorCtr="0" anchor="t" bIns="91425" lIns="91425" spcFirstLastPara="1" rIns="91425" wrap="square" tIns="91425">
            <a:noAutofit/>
          </a:bodyPr>
          <a:lstStyle>
            <a:lvl1pPr lvl="0" rtl="0">
              <a:spcBef>
                <a:spcPts val="0"/>
              </a:spcBef>
              <a:spcAft>
                <a:spcPts val="0"/>
              </a:spcAft>
              <a:buSzPts val="36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p:txBody>
      </p:sp>
      <p:sp>
        <p:nvSpPr>
          <p:cNvPr id="73" name="Google Shape;73;p16"/>
          <p:cNvSpPr txBox="1"/>
          <p:nvPr>
            <p:ph idx="1" type="body"/>
          </p:nvPr>
        </p:nvSpPr>
        <p:spPr>
          <a:xfrm>
            <a:off x="264945" y="2476369"/>
            <a:ext cx="7242600" cy="64587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74" name="Google Shape;74;p16"/>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75" name="Shape 75"/>
        <p:cNvGrpSpPr/>
        <p:nvPr/>
      </p:nvGrpSpPr>
      <p:grpSpPr>
        <a:xfrm>
          <a:off x="0" y="0"/>
          <a:ext cx="0" cy="0"/>
          <a:chOff x="0" y="0"/>
          <a:chExt cx="0" cy="0"/>
        </a:xfrm>
      </p:grpSpPr>
      <p:sp>
        <p:nvSpPr>
          <p:cNvPr id="76" name="Google Shape;76;p17"/>
          <p:cNvSpPr txBox="1"/>
          <p:nvPr>
            <p:ph type="title"/>
          </p:nvPr>
        </p:nvSpPr>
        <p:spPr>
          <a:xfrm>
            <a:off x="264945" y="870271"/>
            <a:ext cx="7242600" cy="1383300"/>
          </a:xfrm>
          <a:prstGeom prst="rect">
            <a:avLst/>
          </a:prstGeom>
        </p:spPr>
        <p:txBody>
          <a:bodyPr anchorCtr="0" anchor="t" bIns="91425" lIns="91425" spcFirstLastPara="1" rIns="91425" wrap="square" tIns="91425">
            <a:noAutofit/>
          </a:bodyPr>
          <a:lstStyle>
            <a:lvl1pPr lvl="0" rtl="0">
              <a:spcBef>
                <a:spcPts val="0"/>
              </a:spcBef>
              <a:spcAft>
                <a:spcPts val="0"/>
              </a:spcAft>
              <a:buSzPts val="36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p:txBody>
      </p:sp>
      <p:sp>
        <p:nvSpPr>
          <p:cNvPr id="77" name="Google Shape;77;p17"/>
          <p:cNvSpPr txBox="1"/>
          <p:nvPr>
            <p:ph idx="1" type="body"/>
          </p:nvPr>
        </p:nvSpPr>
        <p:spPr>
          <a:xfrm>
            <a:off x="264945" y="2476076"/>
            <a:ext cx="3399900" cy="64587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78" name="Google Shape;78;p17"/>
          <p:cNvSpPr txBox="1"/>
          <p:nvPr>
            <p:ph idx="2" type="body"/>
          </p:nvPr>
        </p:nvSpPr>
        <p:spPr>
          <a:xfrm>
            <a:off x="4107540" y="2476076"/>
            <a:ext cx="3399900" cy="64587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79" name="Google Shape;79;p17"/>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80" name="Shape 80"/>
        <p:cNvGrpSpPr/>
        <p:nvPr/>
      </p:nvGrpSpPr>
      <p:grpSpPr>
        <a:xfrm>
          <a:off x="0" y="0"/>
          <a:ext cx="0" cy="0"/>
          <a:chOff x="0" y="0"/>
          <a:chExt cx="0" cy="0"/>
        </a:xfrm>
      </p:grpSpPr>
      <p:sp>
        <p:nvSpPr>
          <p:cNvPr id="81" name="Google Shape;81;p18"/>
          <p:cNvSpPr txBox="1"/>
          <p:nvPr>
            <p:ph type="title"/>
          </p:nvPr>
        </p:nvSpPr>
        <p:spPr>
          <a:xfrm>
            <a:off x="264945" y="870271"/>
            <a:ext cx="7242600" cy="1383300"/>
          </a:xfrm>
          <a:prstGeom prst="rect">
            <a:avLst/>
          </a:prstGeom>
        </p:spPr>
        <p:txBody>
          <a:bodyPr anchorCtr="0" anchor="t" bIns="91425" lIns="91425" spcFirstLastPara="1" rIns="91425" wrap="square" tIns="91425">
            <a:noAutofit/>
          </a:bodyPr>
          <a:lstStyle>
            <a:lvl1pPr lvl="0" rtl="0">
              <a:spcBef>
                <a:spcPts val="0"/>
              </a:spcBef>
              <a:spcAft>
                <a:spcPts val="0"/>
              </a:spcAft>
              <a:buSzPts val="36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p:txBody>
      </p:sp>
      <p:sp>
        <p:nvSpPr>
          <p:cNvPr id="82" name="Google Shape;82;p18"/>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83" name="Shape 83"/>
        <p:cNvGrpSpPr/>
        <p:nvPr/>
      </p:nvGrpSpPr>
      <p:grpSpPr>
        <a:xfrm>
          <a:off x="0" y="0"/>
          <a:ext cx="0" cy="0"/>
          <a:chOff x="0" y="0"/>
          <a:chExt cx="0" cy="0"/>
        </a:xfrm>
      </p:grpSpPr>
      <p:sp>
        <p:nvSpPr>
          <p:cNvPr id="84" name="Google Shape;84;p19"/>
          <p:cNvSpPr txBox="1"/>
          <p:nvPr>
            <p:ph type="title"/>
          </p:nvPr>
        </p:nvSpPr>
        <p:spPr>
          <a:xfrm>
            <a:off x="264945" y="1086507"/>
            <a:ext cx="2386800" cy="1477800"/>
          </a:xfrm>
          <a:prstGeom prst="rect">
            <a:avLst/>
          </a:prstGeom>
        </p:spPr>
        <p:txBody>
          <a:bodyPr anchorCtr="0" anchor="b" bIns="91425" lIns="91425" spcFirstLastPara="1" rIns="91425" wrap="square" tIns="91425">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85" name="Google Shape;85;p19"/>
          <p:cNvSpPr txBox="1"/>
          <p:nvPr>
            <p:ph idx="1" type="body"/>
          </p:nvPr>
        </p:nvSpPr>
        <p:spPr>
          <a:xfrm>
            <a:off x="264945" y="2717440"/>
            <a:ext cx="2386800" cy="6217500"/>
          </a:xfrm>
          <a:prstGeom prst="rect">
            <a:avLst/>
          </a:prstGeom>
        </p:spPr>
        <p:txBody>
          <a:bodyPr anchorCtr="0" anchor="t" bIns="91425" lIns="91425" spcFirstLastPara="1" rIns="91425" wrap="square" tIns="91425">
            <a:noAutofit/>
          </a:bodyPr>
          <a:lstStyle>
            <a:lvl1pPr indent="-304800" lvl="0" marL="457200" rtl="0">
              <a:spcBef>
                <a:spcPts val="0"/>
              </a:spcBef>
              <a:spcAft>
                <a:spcPts val="0"/>
              </a:spcAft>
              <a:buSzPts val="1200"/>
              <a:buChar char="●"/>
              <a:defRPr sz="12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86" name="Google Shape;86;p19"/>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6"/>
        </a:solidFill>
      </p:bgPr>
    </p:bg>
    <p:spTree>
      <p:nvGrpSpPr>
        <p:cNvPr id="87" name="Shape 87"/>
        <p:cNvGrpSpPr/>
        <p:nvPr/>
      </p:nvGrpSpPr>
      <p:grpSpPr>
        <a:xfrm>
          <a:off x="0" y="0"/>
          <a:ext cx="0" cy="0"/>
          <a:chOff x="0" y="0"/>
          <a:chExt cx="0" cy="0"/>
        </a:xfrm>
      </p:grpSpPr>
      <p:sp>
        <p:nvSpPr>
          <p:cNvPr id="88" name="Google Shape;88;p20"/>
          <p:cNvSpPr txBox="1"/>
          <p:nvPr>
            <p:ph type="title"/>
          </p:nvPr>
        </p:nvSpPr>
        <p:spPr>
          <a:xfrm>
            <a:off x="416713" y="1029307"/>
            <a:ext cx="4771500" cy="7999800"/>
          </a:xfrm>
          <a:prstGeom prst="rect">
            <a:avLst/>
          </a:prstGeom>
        </p:spPr>
        <p:txBody>
          <a:bodyPr anchorCtr="0" anchor="ctr" bIns="91425" lIns="91425" spcFirstLastPara="1" rIns="91425" wrap="square" tIns="91425">
            <a:noAutofit/>
          </a:bodyPr>
          <a:lstStyle>
            <a:lvl1pPr lvl="0" rtl="0">
              <a:spcBef>
                <a:spcPts val="0"/>
              </a:spcBef>
              <a:spcAft>
                <a:spcPts val="0"/>
              </a:spcAft>
              <a:buClr>
                <a:schemeClr val="dk2"/>
              </a:buClr>
              <a:buSzPts val="5400"/>
              <a:buNone/>
              <a:defRPr b="0" sz="5400">
                <a:solidFill>
                  <a:schemeClr val="dk2"/>
                </a:solidFill>
              </a:defRPr>
            </a:lvl1pPr>
            <a:lvl2pPr lvl="1" rtl="0">
              <a:spcBef>
                <a:spcPts val="0"/>
              </a:spcBef>
              <a:spcAft>
                <a:spcPts val="0"/>
              </a:spcAft>
              <a:buClr>
                <a:schemeClr val="dk2"/>
              </a:buClr>
              <a:buSzPts val="5400"/>
              <a:buNone/>
              <a:defRPr b="0" sz="5400">
                <a:solidFill>
                  <a:schemeClr val="dk2"/>
                </a:solidFill>
              </a:defRPr>
            </a:lvl2pPr>
            <a:lvl3pPr lvl="2" rtl="0">
              <a:spcBef>
                <a:spcPts val="0"/>
              </a:spcBef>
              <a:spcAft>
                <a:spcPts val="0"/>
              </a:spcAft>
              <a:buClr>
                <a:schemeClr val="dk2"/>
              </a:buClr>
              <a:buSzPts val="5400"/>
              <a:buNone/>
              <a:defRPr b="0" sz="5400">
                <a:solidFill>
                  <a:schemeClr val="dk2"/>
                </a:solidFill>
              </a:defRPr>
            </a:lvl3pPr>
            <a:lvl4pPr lvl="3" rtl="0">
              <a:spcBef>
                <a:spcPts val="0"/>
              </a:spcBef>
              <a:spcAft>
                <a:spcPts val="0"/>
              </a:spcAft>
              <a:buClr>
                <a:schemeClr val="dk2"/>
              </a:buClr>
              <a:buSzPts val="5400"/>
              <a:buNone/>
              <a:defRPr b="0" sz="5400">
                <a:solidFill>
                  <a:schemeClr val="dk2"/>
                </a:solidFill>
              </a:defRPr>
            </a:lvl4pPr>
            <a:lvl5pPr lvl="4" rtl="0">
              <a:spcBef>
                <a:spcPts val="0"/>
              </a:spcBef>
              <a:spcAft>
                <a:spcPts val="0"/>
              </a:spcAft>
              <a:buClr>
                <a:schemeClr val="dk2"/>
              </a:buClr>
              <a:buSzPts val="5400"/>
              <a:buNone/>
              <a:defRPr b="0" sz="5400">
                <a:solidFill>
                  <a:schemeClr val="dk2"/>
                </a:solidFill>
              </a:defRPr>
            </a:lvl5pPr>
            <a:lvl6pPr lvl="5" rtl="0">
              <a:spcBef>
                <a:spcPts val="0"/>
              </a:spcBef>
              <a:spcAft>
                <a:spcPts val="0"/>
              </a:spcAft>
              <a:buClr>
                <a:schemeClr val="dk2"/>
              </a:buClr>
              <a:buSzPts val="5400"/>
              <a:buNone/>
              <a:defRPr b="0" sz="5400">
                <a:solidFill>
                  <a:schemeClr val="dk2"/>
                </a:solidFill>
              </a:defRPr>
            </a:lvl6pPr>
            <a:lvl7pPr lvl="6" rtl="0">
              <a:spcBef>
                <a:spcPts val="0"/>
              </a:spcBef>
              <a:spcAft>
                <a:spcPts val="0"/>
              </a:spcAft>
              <a:buClr>
                <a:schemeClr val="dk2"/>
              </a:buClr>
              <a:buSzPts val="5400"/>
              <a:buNone/>
              <a:defRPr b="0" sz="5400">
                <a:solidFill>
                  <a:schemeClr val="dk2"/>
                </a:solidFill>
              </a:defRPr>
            </a:lvl7pPr>
            <a:lvl8pPr lvl="7" rtl="0">
              <a:spcBef>
                <a:spcPts val="0"/>
              </a:spcBef>
              <a:spcAft>
                <a:spcPts val="0"/>
              </a:spcAft>
              <a:buClr>
                <a:schemeClr val="dk2"/>
              </a:buClr>
              <a:buSzPts val="5400"/>
              <a:buNone/>
              <a:defRPr b="0" sz="5400">
                <a:solidFill>
                  <a:schemeClr val="dk2"/>
                </a:solidFill>
              </a:defRPr>
            </a:lvl8pPr>
            <a:lvl9pPr lvl="8" rtl="0">
              <a:spcBef>
                <a:spcPts val="0"/>
              </a:spcBef>
              <a:spcAft>
                <a:spcPts val="0"/>
              </a:spcAft>
              <a:buClr>
                <a:schemeClr val="dk2"/>
              </a:buClr>
              <a:buSzPts val="5400"/>
              <a:buNone/>
              <a:defRPr b="0" sz="5400">
                <a:solidFill>
                  <a:schemeClr val="dk2"/>
                </a:solidFill>
              </a:defRPr>
            </a:lvl9pPr>
          </a:lstStyle>
          <a:p/>
        </p:txBody>
      </p:sp>
      <p:sp>
        <p:nvSpPr>
          <p:cNvPr id="89" name="Google Shape;89;p20"/>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90" name="Shape 90"/>
        <p:cNvGrpSpPr/>
        <p:nvPr/>
      </p:nvGrpSpPr>
      <p:grpSpPr>
        <a:xfrm>
          <a:off x="0" y="0"/>
          <a:ext cx="0" cy="0"/>
          <a:chOff x="0" y="0"/>
          <a:chExt cx="0" cy="0"/>
        </a:xfrm>
      </p:grpSpPr>
      <p:sp>
        <p:nvSpPr>
          <p:cNvPr id="91" name="Google Shape;91;p21"/>
          <p:cNvSpPr/>
          <p:nvPr/>
        </p:nvSpPr>
        <p:spPr>
          <a:xfrm>
            <a:off x="3886200" y="0"/>
            <a:ext cx="3886200" cy="100584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92" name="Google Shape;92;p21"/>
          <p:cNvCxnSpPr/>
          <p:nvPr/>
        </p:nvCxnSpPr>
        <p:spPr>
          <a:xfrm>
            <a:off x="4275224" y="8791200"/>
            <a:ext cx="398100" cy="0"/>
          </a:xfrm>
          <a:prstGeom prst="straightConnector1">
            <a:avLst/>
          </a:prstGeom>
          <a:noFill/>
          <a:ln cap="flat" cmpd="sng" w="19050">
            <a:solidFill>
              <a:schemeClr val="lt1"/>
            </a:solidFill>
            <a:prstDash val="solid"/>
            <a:round/>
            <a:headEnd len="sm" w="sm" type="none"/>
            <a:tailEnd len="sm" w="sm" type="none"/>
          </a:ln>
        </p:spPr>
      </p:cxnSp>
      <p:sp>
        <p:nvSpPr>
          <p:cNvPr id="93" name="Google Shape;93;p21"/>
          <p:cNvSpPr txBox="1"/>
          <p:nvPr>
            <p:ph type="title"/>
          </p:nvPr>
        </p:nvSpPr>
        <p:spPr>
          <a:xfrm>
            <a:off x="225675" y="2033142"/>
            <a:ext cx="3438300" cy="32772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4200"/>
              <a:buNone/>
              <a:defRPr sz="42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94" name="Google Shape;94;p21"/>
          <p:cNvSpPr txBox="1"/>
          <p:nvPr>
            <p:ph idx="1" type="subTitle"/>
          </p:nvPr>
        </p:nvSpPr>
        <p:spPr>
          <a:xfrm>
            <a:off x="225675" y="5332556"/>
            <a:ext cx="3438300" cy="24153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95" name="Google Shape;95;p21"/>
          <p:cNvSpPr txBox="1"/>
          <p:nvPr>
            <p:ph idx="2" type="body"/>
          </p:nvPr>
        </p:nvSpPr>
        <p:spPr>
          <a:xfrm>
            <a:off x="4198575" y="1416213"/>
            <a:ext cx="3261300" cy="7226100"/>
          </a:xfrm>
          <a:prstGeom prst="rect">
            <a:avLst/>
          </a:prstGeom>
        </p:spPr>
        <p:txBody>
          <a:bodyPr anchorCtr="0" anchor="ctr" bIns="91425" lIns="91425" spcFirstLastPara="1" rIns="91425" wrap="square" tIns="91425">
            <a:noAutofit/>
          </a:bodyPr>
          <a:lstStyle>
            <a:lvl1pPr indent="-342900" lvl="0" marL="457200" rtl="0">
              <a:spcBef>
                <a:spcPts val="0"/>
              </a:spcBef>
              <a:spcAft>
                <a:spcPts val="0"/>
              </a:spcAft>
              <a:buClr>
                <a:schemeClr val="lt1"/>
              </a:buClr>
              <a:buSzPts val="1800"/>
              <a:buChar char="●"/>
              <a:defRPr>
                <a:solidFill>
                  <a:schemeClr val="lt1"/>
                </a:solidFill>
              </a:defRPr>
            </a:lvl1pPr>
            <a:lvl2pPr indent="-317500" lvl="1" marL="914400" rtl="0">
              <a:spcBef>
                <a:spcPts val="1600"/>
              </a:spcBef>
              <a:spcAft>
                <a:spcPts val="0"/>
              </a:spcAft>
              <a:buClr>
                <a:schemeClr val="lt1"/>
              </a:buClr>
              <a:buSzPts val="1400"/>
              <a:buChar char="○"/>
              <a:defRPr>
                <a:solidFill>
                  <a:schemeClr val="lt1"/>
                </a:solidFill>
              </a:defRPr>
            </a:lvl2pPr>
            <a:lvl3pPr indent="-317500" lvl="2" marL="1371600" rtl="0">
              <a:spcBef>
                <a:spcPts val="1600"/>
              </a:spcBef>
              <a:spcAft>
                <a:spcPts val="0"/>
              </a:spcAft>
              <a:buClr>
                <a:schemeClr val="lt1"/>
              </a:buClr>
              <a:buSzPts val="1400"/>
              <a:buChar char="■"/>
              <a:defRPr>
                <a:solidFill>
                  <a:schemeClr val="lt1"/>
                </a:solidFill>
              </a:defRPr>
            </a:lvl3pPr>
            <a:lvl4pPr indent="-317500" lvl="3" marL="1828800" rtl="0">
              <a:spcBef>
                <a:spcPts val="1600"/>
              </a:spcBef>
              <a:spcAft>
                <a:spcPts val="0"/>
              </a:spcAft>
              <a:buClr>
                <a:schemeClr val="lt1"/>
              </a:buClr>
              <a:buSzPts val="1400"/>
              <a:buChar char="●"/>
              <a:defRPr>
                <a:solidFill>
                  <a:schemeClr val="lt1"/>
                </a:solidFill>
              </a:defRPr>
            </a:lvl4pPr>
            <a:lvl5pPr indent="-317500" lvl="4" marL="2286000" rtl="0">
              <a:spcBef>
                <a:spcPts val="1600"/>
              </a:spcBef>
              <a:spcAft>
                <a:spcPts val="0"/>
              </a:spcAft>
              <a:buClr>
                <a:schemeClr val="lt1"/>
              </a:buClr>
              <a:buSzPts val="1400"/>
              <a:buChar char="○"/>
              <a:defRPr>
                <a:solidFill>
                  <a:schemeClr val="lt1"/>
                </a:solidFill>
              </a:defRPr>
            </a:lvl5pPr>
            <a:lvl6pPr indent="-317500" lvl="5" marL="2743200" rtl="0">
              <a:spcBef>
                <a:spcPts val="1600"/>
              </a:spcBef>
              <a:spcAft>
                <a:spcPts val="0"/>
              </a:spcAft>
              <a:buClr>
                <a:schemeClr val="lt1"/>
              </a:buClr>
              <a:buSzPts val="1400"/>
              <a:buChar char="■"/>
              <a:defRPr>
                <a:solidFill>
                  <a:schemeClr val="lt1"/>
                </a:solidFill>
              </a:defRPr>
            </a:lvl6pPr>
            <a:lvl7pPr indent="-317500" lvl="6" marL="3200400" rtl="0">
              <a:spcBef>
                <a:spcPts val="1600"/>
              </a:spcBef>
              <a:spcAft>
                <a:spcPts val="0"/>
              </a:spcAft>
              <a:buClr>
                <a:schemeClr val="lt1"/>
              </a:buClr>
              <a:buSzPts val="1400"/>
              <a:buChar char="●"/>
              <a:defRPr>
                <a:solidFill>
                  <a:schemeClr val="lt1"/>
                </a:solidFill>
              </a:defRPr>
            </a:lvl7pPr>
            <a:lvl8pPr indent="-317500" lvl="7" marL="3657600" rtl="0">
              <a:spcBef>
                <a:spcPts val="1600"/>
              </a:spcBef>
              <a:spcAft>
                <a:spcPts val="0"/>
              </a:spcAft>
              <a:buClr>
                <a:schemeClr val="lt1"/>
              </a:buClr>
              <a:buSzPts val="1400"/>
              <a:buChar char="○"/>
              <a:defRPr>
                <a:solidFill>
                  <a:schemeClr val="lt1"/>
                </a:solidFill>
              </a:defRPr>
            </a:lvl8pPr>
            <a:lvl9pPr indent="-317500" lvl="8" marL="4114800" rtl="0">
              <a:spcBef>
                <a:spcPts val="1600"/>
              </a:spcBef>
              <a:spcAft>
                <a:spcPts val="1600"/>
              </a:spcAft>
              <a:buClr>
                <a:schemeClr val="lt1"/>
              </a:buClr>
              <a:buSzPts val="1400"/>
              <a:buChar char="■"/>
              <a:defRPr>
                <a:solidFill>
                  <a:schemeClr val="lt1"/>
                </a:solidFill>
              </a:defRPr>
            </a:lvl9pPr>
          </a:lstStyle>
          <a:p/>
        </p:txBody>
      </p:sp>
      <p:sp>
        <p:nvSpPr>
          <p:cNvPr id="96" name="Google Shape;96;p21"/>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97" name="Shape 97"/>
        <p:cNvGrpSpPr/>
        <p:nvPr/>
      </p:nvGrpSpPr>
      <p:grpSpPr>
        <a:xfrm>
          <a:off x="0" y="0"/>
          <a:ext cx="0" cy="0"/>
          <a:chOff x="0" y="0"/>
          <a:chExt cx="0" cy="0"/>
        </a:xfrm>
      </p:grpSpPr>
      <p:sp>
        <p:nvSpPr>
          <p:cNvPr id="98" name="Google Shape;98;p22"/>
          <p:cNvSpPr txBox="1"/>
          <p:nvPr>
            <p:ph idx="1" type="body"/>
          </p:nvPr>
        </p:nvSpPr>
        <p:spPr>
          <a:xfrm>
            <a:off x="264945" y="8273418"/>
            <a:ext cx="5099100" cy="1170900"/>
          </a:xfrm>
          <a:prstGeom prst="rect">
            <a:avLst/>
          </a:prstGeom>
        </p:spPr>
        <p:txBody>
          <a:bodyPr anchorCtr="0" anchor="ctr" bIns="91425" lIns="91425" spcFirstLastPara="1" rIns="91425" wrap="square" tIns="91425">
            <a:noAutofit/>
          </a:bodyPr>
          <a:lstStyle>
            <a:lvl1pPr indent="-228600" lvl="0" marL="457200" rtl="0">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p:txBody>
      </p:sp>
      <p:sp>
        <p:nvSpPr>
          <p:cNvPr id="99" name="Google Shape;99;p2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00" name="Shape 100"/>
        <p:cNvGrpSpPr/>
        <p:nvPr/>
      </p:nvGrpSpPr>
      <p:grpSpPr>
        <a:xfrm>
          <a:off x="0" y="0"/>
          <a:ext cx="0" cy="0"/>
          <a:chOff x="0" y="0"/>
          <a:chExt cx="0" cy="0"/>
        </a:xfrm>
      </p:grpSpPr>
      <p:sp>
        <p:nvSpPr>
          <p:cNvPr id="101" name="Google Shape;101;p23"/>
          <p:cNvSpPr/>
          <p:nvPr/>
        </p:nvSpPr>
        <p:spPr>
          <a:xfrm>
            <a:off x="-64" y="9867147"/>
            <a:ext cx="7772400" cy="191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23"/>
          <p:cNvSpPr txBox="1"/>
          <p:nvPr>
            <p:ph hasCustomPrompt="1" type="title"/>
          </p:nvPr>
        </p:nvSpPr>
        <p:spPr>
          <a:xfrm>
            <a:off x="264945" y="2551707"/>
            <a:ext cx="7242600" cy="3008400"/>
          </a:xfrm>
          <a:prstGeom prst="rect">
            <a:avLst/>
          </a:prstGeom>
        </p:spPr>
        <p:txBody>
          <a:bodyPr anchorCtr="0" anchor="ctr" bIns="91425" lIns="91425" spcFirstLastPara="1" rIns="91425" wrap="square" tIns="91425">
            <a:noAutofit/>
          </a:bodyPr>
          <a:lstStyle>
            <a:lvl1pPr lvl="0" rtl="0" algn="ctr">
              <a:spcBef>
                <a:spcPts val="0"/>
              </a:spcBef>
              <a:spcAft>
                <a:spcPts val="0"/>
              </a:spcAft>
              <a:buClr>
                <a:schemeClr val="accent3"/>
              </a:buClr>
              <a:buSzPts val="13000"/>
              <a:buNone/>
              <a:defRPr sz="13000">
                <a:solidFill>
                  <a:schemeClr val="accent3"/>
                </a:solidFill>
              </a:defRPr>
            </a:lvl1pPr>
            <a:lvl2pPr lvl="1" rtl="0" algn="ctr">
              <a:spcBef>
                <a:spcPts val="0"/>
              </a:spcBef>
              <a:spcAft>
                <a:spcPts val="0"/>
              </a:spcAft>
              <a:buClr>
                <a:schemeClr val="accent3"/>
              </a:buClr>
              <a:buSzPts val="13000"/>
              <a:buNone/>
              <a:defRPr sz="13000">
                <a:solidFill>
                  <a:schemeClr val="accent3"/>
                </a:solidFill>
              </a:defRPr>
            </a:lvl2pPr>
            <a:lvl3pPr lvl="2" rtl="0" algn="ctr">
              <a:spcBef>
                <a:spcPts val="0"/>
              </a:spcBef>
              <a:spcAft>
                <a:spcPts val="0"/>
              </a:spcAft>
              <a:buClr>
                <a:schemeClr val="accent3"/>
              </a:buClr>
              <a:buSzPts val="13000"/>
              <a:buNone/>
              <a:defRPr sz="13000">
                <a:solidFill>
                  <a:schemeClr val="accent3"/>
                </a:solidFill>
              </a:defRPr>
            </a:lvl3pPr>
            <a:lvl4pPr lvl="3" rtl="0" algn="ctr">
              <a:spcBef>
                <a:spcPts val="0"/>
              </a:spcBef>
              <a:spcAft>
                <a:spcPts val="0"/>
              </a:spcAft>
              <a:buClr>
                <a:schemeClr val="accent3"/>
              </a:buClr>
              <a:buSzPts val="13000"/>
              <a:buNone/>
              <a:defRPr sz="13000">
                <a:solidFill>
                  <a:schemeClr val="accent3"/>
                </a:solidFill>
              </a:defRPr>
            </a:lvl4pPr>
            <a:lvl5pPr lvl="4" rtl="0" algn="ctr">
              <a:spcBef>
                <a:spcPts val="0"/>
              </a:spcBef>
              <a:spcAft>
                <a:spcPts val="0"/>
              </a:spcAft>
              <a:buClr>
                <a:schemeClr val="accent3"/>
              </a:buClr>
              <a:buSzPts val="13000"/>
              <a:buNone/>
              <a:defRPr sz="13000">
                <a:solidFill>
                  <a:schemeClr val="accent3"/>
                </a:solidFill>
              </a:defRPr>
            </a:lvl5pPr>
            <a:lvl6pPr lvl="5" rtl="0" algn="ctr">
              <a:spcBef>
                <a:spcPts val="0"/>
              </a:spcBef>
              <a:spcAft>
                <a:spcPts val="0"/>
              </a:spcAft>
              <a:buClr>
                <a:schemeClr val="accent3"/>
              </a:buClr>
              <a:buSzPts val="13000"/>
              <a:buNone/>
              <a:defRPr sz="13000">
                <a:solidFill>
                  <a:schemeClr val="accent3"/>
                </a:solidFill>
              </a:defRPr>
            </a:lvl6pPr>
            <a:lvl7pPr lvl="6" rtl="0" algn="ctr">
              <a:spcBef>
                <a:spcPts val="0"/>
              </a:spcBef>
              <a:spcAft>
                <a:spcPts val="0"/>
              </a:spcAft>
              <a:buClr>
                <a:schemeClr val="accent3"/>
              </a:buClr>
              <a:buSzPts val="13000"/>
              <a:buNone/>
              <a:defRPr sz="13000">
                <a:solidFill>
                  <a:schemeClr val="accent3"/>
                </a:solidFill>
              </a:defRPr>
            </a:lvl7pPr>
            <a:lvl8pPr lvl="7" rtl="0" algn="ctr">
              <a:spcBef>
                <a:spcPts val="0"/>
              </a:spcBef>
              <a:spcAft>
                <a:spcPts val="0"/>
              </a:spcAft>
              <a:buClr>
                <a:schemeClr val="accent3"/>
              </a:buClr>
              <a:buSzPts val="13000"/>
              <a:buNone/>
              <a:defRPr sz="13000">
                <a:solidFill>
                  <a:schemeClr val="accent3"/>
                </a:solidFill>
              </a:defRPr>
            </a:lvl8pPr>
            <a:lvl9pPr lvl="8" rtl="0" algn="ctr">
              <a:spcBef>
                <a:spcPts val="0"/>
              </a:spcBef>
              <a:spcAft>
                <a:spcPts val="0"/>
              </a:spcAft>
              <a:buClr>
                <a:schemeClr val="accent3"/>
              </a:buClr>
              <a:buSzPts val="13000"/>
              <a:buNone/>
              <a:defRPr sz="13000">
                <a:solidFill>
                  <a:schemeClr val="accent3"/>
                </a:solidFill>
              </a:defRPr>
            </a:lvl9pPr>
          </a:lstStyle>
          <a:p>
            <a:r>
              <a:t>xx%</a:t>
            </a:r>
          </a:p>
        </p:txBody>
      </p:sp>
      <p:sp>
        <p:nvSpPr>
          <p:cNvPr id="103" name="Google Shape;103;p23"/>
          <p:cNvSpPr txBox="1"/>
          <p:nvPr>
            <p:ph idx="1" type="body"/>
          </p:nvPr>
        </p:nvSpPr>
        <p:spPr>
          <a:xfrm>
            <a:off x="264945" y="5858160"/>
            <a:ext cx="7242600" cy="2095500"/>
          </a:xfrm>
          <a:prstGeom prst="rect">
            <a:avLst/>
          </a:prstGeom>
        </p:spPr>
        <p:txBody>
          <a:bodyPr anchorCtr="0" anchor="t" bIns="91425" lIns="91425" spcFirstLastPara="1" rIns="91425" wrap="square" tIns="91425">
            <a:noAutofit/>
          </a:bodyPr>
          <a:lstStyle>
            <a:lvl1pPr indent="-342900" lvl="0" marL="457200" rtl="0" algn="ctr">
              <a:spcBef>
                <a:spcPts val="0"/>
              </a:spcBef>
              <a:spcAft>
                <a:spcPts val="0"/>
              </a:spcAft>
              <a:buSzPts val="1800"/>
              <a:buChar char="●"/>
              <a:defRPr/>
            </a:lvl1pPr>
            <a:lvl2pPr indent="-317500" lvl="1" marL="914400" rtl="0" algn="ctr">
              <a:spcBef>
                <a:spcPts val="1600"/>
              </a:spcBef>
              <a:spcAft>
                <a:spcPts val="0"/>
              </a:spcAft>
              <a:buSzPts val="1400"/>
              <a:buChar char="○"/>
              <a:defRPr/>
            </a:lvl2pPr>
            <a:lvl3pPr indent="-317500" lvl="2" marL="1371600" rtl="0" algn="ctr">
              <a:spcBef>
                <a:spcPts val="1600"/>
              </a:spcBef>
              <a:spcAft>
                <a:spcPts val="0"/>
              </a:spcAft>
              <a:buSzPts val="1400"/>
              <a:buChar char="■"/>
              <a:defRPr/>
            </a:lvl3pPr>
            <a:lvl4pPr indent="-317500" lvl="3" marL="1828800" rtl="0" algn="ctr">
              <a:spcBef>
                <a:spcPts val="1600"/>
              </a:spcBef>
              <a:spcAft>
                <a:spcPts val="0"/>
              </a:spcAft>
              <a:buSzPts val="1400"/>
              <a:buChar char="●"/>
              <a:defRPr/>
            </a:lvl4pPr>
            <a:lvl5pPr indent="-317500" lvl="4" marL="2286000" rtl="0" algn="ctr">
              <a:spcBef>
                <a:spcPts val="1600"/>
              </a:spcBef>
              <a:spcAft>
                <a:spcPts val="0"/>
              </a:spcAft>
              <a:buSzPts val="1400"/>
              <a:buChar char="○"/>
              <a:defRPr/>
            </a:lvl5pPr>
            <a:lvl6pPr indent="-317500" lvl="5" marL="2743200" rtl="0" algn="ctr">
              <a:spcBef>
                <a:spcPts val="1600"/>
              </a:spcBef>
              <a:spcAft>
                <a:spcPts val="0"/>
              </a:spcAft>
              <a:buSzPts val="1400"/>
              <a:buChar char="■"/>
              <a:defRPr/>
            </a:lvl6pPr>
            <a:lvl7pPr indent="-317500" lvl="6" marL="3200400" rtl="0" algn="ctr">
              <a:spcBef>
                <a:spcPts val="1600"/>
              </a:spcBef>
              <a:spcAft>
                <a:spcPts val="0"/>
              </a:spcAft>
              <a:buSzPts val="1400"/>
              <a:buChar char="●"/>
              <a:defRPr/>
            </a:lvl7pPr>
            <a:lvl8pPr indent="-317500" lvl="7" marL="3657600" rtl="0" algn="ctr">
              <a:spcBef>
                <a:spcPts val="1600"/>
              </a:spcBef>
              <a:spcAft>
                <a:spcPts val="0"/>
              </a:spcAft>
              <a:buSzPts val="1400"/>
              <a:buChar char="○"/>
              <a:defRPr/>
            </a:lvl8pPr>
            <a:lvl9pPr indent="-317500" lvl="8" marL="4114800" rtl="0" algn="ctr">
              <a:spcBef>
                <a:spcPts val="1600"/>
              </a:spcBef>
              <a:spcAft>
                <a:spcPts val="1600"/>
              </a:spcAft>
              <a:buSzPts val="1400"/>
              <a:buChar char="■"/>
              <a:defRPr/>
            </a:lvl9pPr>
          </a:lstStyle>
          <a:p/>
        </p:txBody>
      </p:sp>
      <p:sp>
        <p:nvSpPr>
          <p:cNvPr id="104" name="Google Shape;104;p23"/>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05" name="Shape 105"/>
        <p:cNvGrpSpPr/>
        <p:nvPr/>
      </p:nvGrpSpPr>
      <p:grpSpPr>
        <a:xfrm>
          <a:off x="0" y="0"/>
          <a:ext cx="0" cy="0"/>
          <a:chOff x="0" y="0"/>
          <a:chExt cx="0" cy="0"/>
        </a:xfrm>
      </p:grpSpPr>
      <p:sp>
        <p:nvSpPr>
          <p:cNvPr id="106" name="Google Shape;106;p2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3.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tropic">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264945" y="870271"/>
            <a:ext cx="7242600" cy="13833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1pPr>
            <a:lvl2pPr lvl="1"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2pPr>
            <a:lvl3pPr lvl="2"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3pPr>
            <a:lvl4pPr lvl="3"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4pPr>
            <a:lvl5pPr lvl="4"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5pPr>
            <a:lvl6pPr lvl="5"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6pPr>
            <a:lvl7pPr lvl="6"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7pPr>
            <a:lvl8pPr lvl="7"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8pPr>
            <a:lvl9pPr lvl="8"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9pPr>
          </a:lstStyle>
          <a:p/>
        </p:txBody>
      </p:sp>
      <p:sp>
        <p:nvSpPr>
          <p:cNvPr id="52" name="Google Shape;52;p13"/>
          <p:cNvSpPr txBox="1"/>
          <p:nvPr>
            <p:ph idx="1" type="body"/>
          </p:nvPr>
        </p:nvSpPr>
        <p:spPr>
          <a:xfrm>
            <a:off x="264945" y="2476369"/>
            <a:ext cx="7242600" cy="6458700"/>
          </a:xfrm>
          <a:prstGeom prst="rect">
            <a:avLst/>
          </a:prstGeom>
          <a:noFill/>
          <a:ln>
            <a:noFill/>
          </a:ln>
        </p:spPr>
        <p:txBody>
          <a:bodyPr anchorCtr="0" anchor="t" bIns="91425" lIns="91425" spcFirstLastPara="1" rIns="91425" wrap="square" tIns="91425">
            <a:noAutofit/>
          </a:bodyPr>
          <a:lstStyle>
            <a:lvl1pPr indent="-342900" lvl="0" marL="457200" rtl="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indent="-317500" lvl="1" marL="914400" rtl="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indent="-317500" lvl="2" marL="1371600" rtl="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indent="-317500" lvl="3" marL="1828800" rtl="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indent="-317500" lvl="4" marL="2286000" rtl="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indent="-317500" lvl="5" marL="2743200" rtl="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indent="-317500" lvl="6" marL="3200400" rtl="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indent="-317500" lvl="7" marL="3657600" rtl="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indent="-317500" lvl="8" marL="4114800" rtl="0">
              <a:lnSpc>
                <a:spcPct val="115000"/>
              </a:lnSpc>
              <a:spcBef>
                <a:spcPts val="1600"/>
              </a:spcBef>
              <a:spcAft>
                <a:spcPts val="1600"/>
              </a:spcAft>
              <a:buClr>
                <a:schemeClr val="dk2"/>
              </a:buClr>
              <a:buSzPts val="1400"/>
              <a:buFont typeface="Open Sans"/>
              <a:buChar char="■"/>
              <a:defRPr>
                <a:solidFill>
                  <a:schemeClr val="dk2"/>
                </a:solidFill>
                <a:latin typeface="Open Sans"/>
                <a:ea typeface="Open Sans"/>
                <a:cs typeface="Open Sans"/>
                <a:sym typeface="Open Sans"/>
              </a:defRPr>
            </a:lvl9pPr>
          </a:lstStyle>
          <a:p/>
        </p:txBody>
      </p:sp>
      <p:sp>
        <p:nvSpPr>
          <p:cNvPr id="53" name="Google Shape;53;p13"/>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lvl="0" rtl="0" algn="r">
              <a:buNone/>
              <a:defRPr sz="1000">
                <a:solidFill>
                  <a:schemeClr val="dk2"/>
                </a:solidFill>
                <a:latin typeface="Open Sans"/>
                <a:ea typeface="Open Sans"/>
                <a:cs typeface="Open Sans"/>
                <a:sym typeface="Open Sans"/>
              </a:defRPr>
            </a:lvl1pPr>
            <a:lvl2pPr lvl="1" rtl="0" algn="r">
              <a:buNone/>
              <a:defRPr sz="1000">
                <a:solidFill>
                  <a:schemeClr val="dk2"/>
                </a:solidFill>
                <a:latin typeface="Open Sans"/>
                <a:ea typeface="Open Sans"/>
                <a:cs typeface="Open Sans"/>
                <a:sym typeface="Open Sans"/>
              </a:defRPr>
            </a:lvl2pPr>
            <a:lvl3pPr lvl="2" rtl="0" algn="r">
              <a:buNone/>
              <a:defRPr sz="1000">
                <a:solidFill>
                  <a:schemeClr val="dk2"/>
                </a:solidFill>
                <a:latin typeface="Open Sans"/>
                <a:ea typeface="Open Sans"/>
                <a:cs typeface="Open Sans"/>
                <a:sym typeface="Open Sans"/>
              </a:defRPr>
            </a:lvl3pPr>
            <a:lvl4pPr lvl="3" rtl="0" algn="r">
              <a:buNone/>
              <a:defRPr sz="1000">
                <a:solidFill>
                  <a:schemeClr val="dk2"/>
                </a:solidFill>
                <a:latin typeface="Open Sans"/>
                <a:ea typeface="Open Sans"/>
                <a:cs typeface="Open Sans"/>
                <a:sym typeface="Open Sans"/>
              </a:defRPr>
            </a:lvl4pPr>
            <a:lvl5pPr lvl="4" rtl="0" algn="r">
              <a:buNone/>
              <a:defRPr sz="1000">
                <a:solidFill>
                  <a:schemeClr val="dk2"/>
                </a:solidFill>
                <a:latin typeface="Open Sans"/>
                <a:ea typeface="Open Sans"/>
                <a:cs typeface="Open Sans"/>
                <a:sym typeface="Open Sans"/>
              </a:defRPr>
            </a:lvl5pPr>
            <a:lvl6pPr lvl="5" rtl="0" algn="r">
              <a:buNone/>
              <a:defRPr sz="1000">
                <a:solidFill>
                  <a:schemeClr val="dk2"/>
                </a:solidFill>
                <a:latin typeface="Open Sans"/>
                <a:ea typeface="Open Sans"/>
                <a:cs typeface="Open Sans"/>
                <a:sym typeface="Open Sans"/>
              </a:defRPr>
            </a:lvl6pPr>
            <a:lvl7pPr lvl="6" rtl="0" algn="r">
              <a:buNone/>
              <a:defRPr sz="1000">
                <a:solidFill>
                  <a:schemeClr val="dk2"/>
                </a:solidFill>
                <a:latin typeface="Open Sans"/>
                <a:ea typeface="Open Sans"/>
                <a:cs typeface="Open Sans"/>
                <a:sym typeface="Open Sans"/>
              </a:defRPr>
            </a:lvl7pPr>
            <a:lvl8pPr lvl="7" rtl="0" algn="r">
              <a:buNone/>
              <a:defRPr sz="1000">
                <a:solidFill>
                  <a:schemeClr val="dk2"/>
                </a:solidFill>
                <a:latin typeface="Open Sans"/>
                <a:ea typeface="Open Sans"/>
                <a:cs typeface="Open Sans"/>
                <a:sym typeface="Open Sans"/>
              </a:defRPr>
            </a:lvl8pPr>
            <a:lvl9pPr lvl="8" rtl="0" algn="r">
              <a:buNone/>
              <a:defRPr sz="1000">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xml"/><Relationship Id="rId3" Type="http://schemas.openxmlformats.org/officeDocument/2006/relationships/hyperlink" Target="https://www.disabilityrightstx.org/en/publication/request-initial-eval-special-ed/" TargetMode="External"/><Relationship Id="rId4" Type="http://schemas.openxmlformats.org/officeDocument/2006/relationships/hyperlink" Target="https://framework.esc18.net/documents/ard_guide_eng.pdf" TargetMode="External"/><Relationship Id="rId5" Type="http://schemas.openxmlformats.org/officeDocument/2006/relationships/hyperlink" Target="https://www.txp2p.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xml"/><Relationship Id="rId3" Type="http://schemas.openxmlformats.org/officeDocument/2006/relationships/hyperlink" Target="https://www.disabilityrightstx.org/es/publication/solicitar-una-evaluacion-inicial-para-la-elegibilidad-para-educacion-especial/" TargetMode="External"/><Relationship Id="rId4" Type="http://schemas.openxmlformats.org/officeDocument/2006/relationships/hyperlink" Target="https://www.spedtex.org/default/assets/File/ARD_Guide%202020_SPANISH_ACC.pdf" TargetMode="External"/><Relationship Id="rId5" Type="http://schemas.openxmlformats.org/officeDocument/2006/relationships/hyperlink" Target="https://www.txp2p.org/es/"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25"/>
          <p:cNvSpPr txBox="1"/>
          <p:nvPr>
            <p:ph type="title"/>
          </p:nvPr>
        </p:nvSpPr>
        <p:spPr>
          <a:xfrm>
            <a:off x="260925" y="446373"/>
            <a:ext cx="7242600" cy="741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BF5700"/>
                </a:solidFill>
                <a:latin typeface="Libre Franklin"/>
                <a:ea typeface="Libre Franklin"/>
                <a:cs typeface="Libre Franklin"/>
                <a:sym typeface="Libre Franklin"/>
              </a:rPr>
              <a:t>Special Education Rights </a:t>
            </a:r>
            <a:endParaRPr>
              <a:solidFill>
                <a:srgbClr val="BF5700"/>
              </a:solidFill>
              <a:latin typeface="Libre Franklin"/>
              <a:ea typeface="Libre Franklin"/>
              <a:cs typeface="Libre Franklin"/>
              <a:sym typeface="Libre Franklin"/>
            </a:endParaRPr>
          </a:p>
        </p:txBody>
      </p:sp>
      <p:sp>
        <p:nvSpPr>
          <p:cNvPr id="112" name="Google Shape;112;p25"/>
          <p:cNvSpPr txBox="1"/>
          <p:nvPr>
            <p:ph idx="1" type="body"/>
          </p:nvPr>
        </p:nvSpPr>
        <p:spPr>
          <a:xfrm>
            <a:off x="595575" y="1266200"/>
            <a:ext cx="6573300" cy="8368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333F48"/>
                </a:solidFill>
                <a:latin typeface="Libre Franklin"/>
                <a:ea typeface="Libre Franklin"/>
                <a:cs typeface="Libre Franklin"/>
                <a:sym typeface="Libre Franklin"/>
              </a:rPr>
              <a:t>Schools are required by law to identify and address disabilities that interfere with a child’s ability to learn and participate in school. Special education services are designed to improve a child’s ability to learn at school. </a:t>
            </a:r>
            <a:r>
              <a:rPr lang="en">
                <a:solidFill>
                  <a:srgbClr val="333F48"/>
                </a:solidFill>
                <a:latin typeface="Libre Franklin"/>
                <a:ea typeface="Libre Franklin"/>
                <a:cs typeface="Libre Franklin"/>
                <a:sym typeface="Libre Franklin"/>
              </a:rPr>
              <a:t>Examples of disabilities might include autism, a learning disability (such as dyslexia), difficulties with speech or language, or an emotional difficulty. </a:t>
            </a:r>
            <a:endParaRPr>
              <a:solidFill>
                <a:srgbClr val="333F48"/>
              </a:solidFill>
              <a:latin typeface="Libre Franklin"/>
              <a:ea typeface="Libre Franklin"/>
              <a:cs typeface="Libre Franklin"/>
              <a:sym typeface="Libre Franklin"/>
            </a:endParaRPr>
          </a:p>
          <a:p>
            <a:pPr indent="0" lvl="0" marL="0" rtl="0" algn="l">
              <a:spcBef>
                <a:spcPts val="1600"/>
              </a:spcBef>
              <a:spcAft>
                <a:spcPts val="0"/>
              </a:spcAft>
              <a:buNone/>
            </a:pPr>
            <a:r>
              <a:rPr b="1" lang="en">
                <a:solidFill>
                  <a:srgbClr val="333F48"/>
                </a:solidFill>
                <a:latin typeface="Libre Franklin"/>
                <a:ea typeface="Libre Franklin"/>
                <a:cs typeface="Libre Franklin"/>
                <a:sym typeface="Libre Franklin"/>
              </a:rPr>
              <a:t>Parents also have the right to request an evaluation of their child</a:t>
            </a:r>
            <a:r>
              <a:rPr lang="en">
                <a:solidFill>
                  <a:srgbClr val="333F48"/>
                </a:solidFill>
                <a:latin typeface="Libre Franklin"/>
                <a:ea typeface="Libre Franklin"/>
                <a:cs typeface="Libre Franklin"/>
                <a:sym typeface="Libre Franklin"/>
              </a:rPr>
              <a:t> to see if the child needs special education services. </a:t>
            </a:r>
            <a:r>
              <a:rPr b="1" lang="en">
                <a:solidFill>
                  <a:srgbClr val="333F48"/>
                </a:solidFill>
                <a:latin typeface="Libre Franklin"/>
                <a:ea typeface="Libre Franklin"/>
                <a:cs typeface="Libre Franklin"/>
                <a:sym typeface="Libre Franklin"/>
              </a:rPr>
              <a:t>The school must complete an evaluation within 45 days of a parent’s written request</a:t>
            </a:r>
            <a:r>
              <a:rPr lang="en">
                <a:solidFill>
                  <a:srgbClr val="333F48"/>
                </a:solidFill>
                <a:latin typeface="Libre Franklin"/>
                <a:ea typeface="Libre Franklin"/>
                <a:cs typeface="Libre Franklin"/>
                <a:sym typeface="Libre Franklin"/>
              </a:rPr>
              <a:t>, although there are special rules if the child misses school days during the 45 days, or if parents request the evaluation less than 35 school days before the end of the year. After completing the evaluation, the school must provide the written evaluation to the family. </a:t>
            </a:r>
            <a:r>
              <a:rPr b="1" lang="en">
                <a:solidFill>
                  <a:srgbClr val="333F48"/>
                </a:solidFill>
                <a:latin typeface="Libre Franklin"/>
                <a:ea typeface="Libre Franklin"/>
                <a:cs typeface="Libre Franklin"/>
                <a:sym typeface="Libre Franklin"/>
              </a:rPr>
              <a:t>Often, despite the law, schools will not evaluate children for services unless requested by the parent. </a:t>
            </a:r>
            <a:endParaRPr b="1">
              <a:solidFill>
                <a:srgbClr val="333F48"/>
              </a:solidFill>
              <a:latin typeface="Libre Franklin"/>
              <a:ea typeface="Libre Franklin"/>
              <a:cs typeface="Libre Franklin"/>
              <a:sym typeface="Libre Franklin"/>
            </a:endParaRPr>
          </a:p>
          <a:p>
            <a:pPr indent="0" lvl="0" marL="0" rtl="0" algn="l">
              <a:spcBef>
                <a:spcPts val="1600"/>
              </a:spcBef>
              <a:spcAft>
                <a:spcPts val="0"/>
              </a:spcAft>
              <a:buNone/>
            </a:pPr>
            <a:r>
              <a:rPr b="1" lang="en">
                <a:solidFill>
                  <a:srgbClr val="333F48"/>
                </a:solidFill>
                <a:latin typeface="Libre Franklin"/>
                <a:ea typeface="Libre Franklin"/>
                <a:cs typeface="Libre Franklin"/>
                <a:sym typeface="Libre Franklin"/>
              </a:rPr>
              <a:t>The law also requires that schools obtain consent from families before conducting the evaluation. </a:t>
            </a:r>
            <a:r>
              <a:rPr lang="en">
                <a:solidFill>
                  <a:srgbClr val="333F48"/>
                </a:solidFill>
                <a:latin typeface="Libre Franklin"/>
                <a:ea typeface="Libre Franklin"/>
                <a:cs typeface="Libre Franklin"/>
                <a:sym typeface="Libre Franklin"/>
              </a:rPr>
              <a:t>Evaluations are most accurate and helpful when they include information from parents about the child and how things are at home.  </a:t>
            </a:r>
            <a:endParaRPr>
              <a:solidFill>
                <a:srgbClr val="333F48"/>
              </a:solidFill>
              <a:latin typeface="Libre Franklin"/>
              <a:ea typeface="Libre Franklin"/>
              <a:cs typeface="Libre Franklin"/>
              <a:sym typeface="Libre Franklin"/>
            </a:endParaRPr>
          </a:p>
          <a:p>
            <a:pPr indent="0" lvl="0" marL="0" rtl="0" algn="l">
              <a:spcBef>
                <a:spcPts val="1600"/>
              </a:spcBef>
              <a:spcAft>
                <a:spcPts val="1600"/>
              </a:spcAft>
              <a:buNone/>
            </a:pPr>
            <a:r>
              <a:rPr lang="en">
                <a:solidFill>
                  <a:srgbClr val="333F48"/>
                </a:solidFill>
                <a:latin typeface="Libre Franklin"/>
                <a:ea typeface="Libre Franklin"/>
                <a:cs typeface="Libre Franklin"/>
                <a:sym typeface="Libre Franklin"/>
              </a:rPr>
              <a:t>Parents are also allowed include other advocates in meetings with the school to ensure that their rights are respected. </a:t>
            </a:r>
            <a:endParaRPr>
              <a:solidFill>
                <a:srgbClr val="333F48"/>
              </a:solidFill>
              <a:latin typeface="Libre Franklin"/>
              <a:ea typeface="Libre Franklin"/>
              <a:cs typeface="Libre Franklin"/>
              <a:sym typeface="Libre Franklin"/>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26"/>
          <p:cNvSpPr txBox="1"/>
          <p:nvPr>
            <p:ph type="title"/>
          </p:nvPr>
        </p:nvSpPr>
        <p:spPr>
          <a:xfrm>
            <a:off x="264900" y="4590300"/>
            <a:ext cx="7242600" cy="633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BF5700"/>
                </a:solidFill>
                <a:latin typeface="Libre Franklin"/>
                <a:ea typeface="Libre Franklin"/>
                <a:cs typeface="Libre Franklin"/>
                <a:sym typeface="Libre Franklin"/>
              </a:rPr>
              <a:t>Special Education Resources </a:t>
            </a:r>
            <a:endParaRPr>
              <a:solidFill>
                <a:srgbClr val="BF5700"/>
              </a:solidFill>
              <a:latin typeface="Libre Franklin"/>
              <a:ea typeface="Libre Franklin"/>
              <a:cs typeface="Libre Franklin"/>
              <a:sym typeface="Libre Franklin"/>
            </a:endParaRPr>
          </a:p>
        </p:txBody>
      </p:sp>
      <p:sp>
        <p:nvSpPr>
          <p:cNvPr id="118" name="Google Shape;118;p26"/>
          <p:cNvSpPr txBox="1"/>
          <p:nvPr>
            <p:ph idx="1" type="body"/>
          </p:nvPr>
        </p:nvSpPr>
        <p:spPr>
          <a:xfrm>
            <a:off x="599550" y="5320423"/>
            <a:ext cx="6573300" cy="3799200"/>
          </a:xfrm>
          <a:prstGeom prst="rect">
            <a:avLst/>
          </a:prstGeom>
        </p:spPr>
        <p:txBody>
          <a:bodyPr anchorCtr="0" anchor="t" bIns="91425" lIns="91425" spcFirstLastPara="1" rIns="91425" wrap="square" tIns="91425">
            <a:noAutofit/>
          </a:bodyPr>
          <a:lstStyle/>
          <a:p>
            <a:pPr indent="-342900" lvl="0" marL="457200" rtl="0" algn="l">
              <a:lnSpc>
                <a:spcPct val="100000"/>
              </a:lnSpc>
              <a:spcBef>
                <a:spcPts val="0"/>
              </a:spcBef>
              <a:spcAft>
                <a:spcPts val="0"/>
              </a:spcAft>
              <a:buSzPts val="1800"/>
              <a:buFont typeface="Libre Franklin"/>
              <a:buChar char="●"/>
            </a:pPr>
            <a:r>
              <a:rPr lang="en">
                <a:solidFill>
                  <a:srgbClr val="333F48"/>
                </a:solidFill>
                <a:latin typeface="Libre Franklin"/>
                <a:ea typeface="Libre Franklin"/>
                <a:cs typeface="Libre Franklin"/>
                <a:sym typeface="Libre Franklin"/>
              </a:rPr>
              <a:t>How to request an initial evaluation for special education services:</a:t>
            </a:r>
            <a:endParaRPr>
              <a:solidFill>
                <a:srgbClr val="333F48"/>
              </a:solidFill>
              <a:latin typeface="Libre Franklin"/>
              <a:ea typeface="Libre Franklin"/>
              <a:cs typeface="Libre Franklin"/>
              <a:sym typeface="Libre Franklin"/>
            </a:endParaRPr>
          </a:p>
          <a:p>
            <a:pPr indent="0" lvl="0" marL="457200" rtl="0" algn="l">
              <a:lnSpc>
                <a:spcPct val="100000"/>
              </a:lnSpc>
              <a:spcBef>
                <a:spcPts val="1600"/>
              </a:spcBef>
              <a:spcAft>
                <a:spcPts val="0"/>
              </a:spcAft>
              <a:buNone/>
            </a:pPr>
            <a:r>
              <a:rPr lang="en" u="sng">
                <a:solidFill>
                  <a:srgbClr val="BF5700"/>
                </a:solidFill>
                <a:latin typeface="Libre Franklin"/>
                <a:ea typeface="Libre Franklin"/>
                <a:cs typeface="Libre Franklin"/>
                <a:sym typeface="Libre Franklin"/>
                <a:hlinkClick r:id="rId3">
                  <a:extLst>
                    <a:ext uri="{A12FA001-AC4F-418D-AE19-62706E023703}">
                      <ahyp:hlinkClr val="tx"/>
                    </a:ext>
                  </a:extLst>
                </a:hlinkClick>
              </a:rPr>
              <a:t>https://www.disabilityrightstx.org/en/publication/request-initial-eval-special-ed/</a:t>
            </a:r>
            <a:endParaRPr>
              <a:solidFill>
                <a:srgbClr val="333F48"/>
              </a:solidFill>
              <a:latin typeface="Libre Franklin"/>
              <a:ea typeface="Libre Franklin"/>
              <a:cs typeface="Libre Franklin"/>
              <a:sym typeface="Libre Franklin"/>
            </a:endParaRPr>
          </a:p>
          <a:p>
            <a:pPr indent="-342900" lvl="0" marL="457200" rtl="0" algn="l">
              <a:spcBef>
                <a:spcPts val="1600"/>
              </a:spcBef>
              <a:spcAft>
                <a:spcPts val="0"/>
              </a:spcAft>
              <a:buSzPts val="1800"/>
              <a:buFont typeface="Libre Franklin"/>
              <a:buChar char="●"/>
            </a:pPr>
            <a:r>
              <a:rPr lang="en">
                <a:solidFill>
                  <a:srgbClr val="333F48"/>
                </a:solidFill>
                <a:latin typeface="Libre Franklin"/>
                <a:ea typeface="Libre Franklin"/>
                <a:cs typeface="Libre Franklin"/>
                <a:sym typeface="Libre Franklin"/>
              </a:rPr>
              <a:t>The Texas Education Agency includes a handout regarding parents rights in special education: </a:t>
            </a:r>
            <a:r>
              <a:rPr lang="en" u="sng">
                <a:solidFill>
                  <a:srgbClr val="BF5700"/>
                </a:solidFill>
                <a:latin typeface="Libre Franklin"/>
                <a:ea typeface="Libre Franklin"/>
                <a:cs typeface="Libre Franklin"/>
                <a:sym typeface="Libre Franklin"/>
                <a:hlinkClick r:id="rId4">
                  <a:extLst>
                    <a:ext uri="{A12FA001-AC4F-418D-AE19-62706E023703}">
                      <ahyp:hlinkClr val="tx"/>
                    </a:ext>
                  </a:extLst>
                </a:hlinkClick>
              </a:rPr>
              <a:t>https://framework.esc18.net/documents/ard_guide_eng.pdf</a:t>
            </a:r>
            <a:endParaRPr>
              <a:solidFill>
                <a:srgbClr val="BF5700"/>
              </a:solidFill>
              <a:latin typeface="Libre Franklin"/>
              <a:ea typeface="Libre Franklin"/>
              <a:cs typeface="Libre Franklin"/>
              <a:sym typeface="Libre Franklin"/>
            </a:endParaRPr>
          </a:p>
          <a:p>
            <a:pPr indent="-342900" lvl="0" marL="457200" rtl="0" algn="l">
              <a:spcBef>
                <a:spcPts val="0"/>
              </a:spcBef>
              <a:spcAft>
                <a:spcPts val="0"/>
              </a:spcAft>
              <a:buSzPts val="1800"/>
              <a:buFont typeface="Libre Franklin"/>
              <a:buChar char="●"/>
            </a:pPr>
            <a:r>
              <a:rPr lang="en">
                <a:solidFill>
                  <a:srgbClr val="333F48"/>
                </a:solidFill>
                <a:latin typeface="Libre Franklin"/>
                <a:ea typeface="Libre Franklin"/>
                <a:cs typeface="Libre Franklin"/>
                <a:sym typeface="Libre Franklin"/>
              </a:rPr>
              <a:t>Texas Parent to Parent is a disability rights organization based in Texas: </a:t>
            </a:r>
            <a:r>
              <a:rPr lang="en" u="sng">
                <a:solidFill>
                  <a:srgbClr val="BF5700"/>
                </a:solidFill>
                <a:latin typeface="Libre Franklin"/>
                <a:ea typeface="Libre Franklin"/>
                <a:cs typeface="Libre Franklin"/>
                <a:sym typeface="Libre Franklin"/>
                <a:hlinkClick r:id="rId5">
                  <a:extLst>
                    <a:ext uri="{A12FA001-AC4F-418D-AE19-62706E023703}">
                      <ahyp:hlinkClr val="tx"/>
                    </a:ext>
                  </a:extLst>
                </a:hlinkClick>
              </a:rPr>
              <a:t>https://www.txp2p.org/</a:t>
            </a:r>
            <a:endParaRPr>
              <a:solidFill>
                <a:srgbClr val="BF5700"/>
              </a:solidFill>
              <a:latin typeface="Libre Franklin"/>
              <a:ea typeface="Libre Franklin"/>
              <a:cs typeface="Libre Franklin"/>
              <a:sym typeface="Libre Franklin"/>
            </a:endParaRPr>
          </a:p>
        </p:txBody>
      </p:sp>
      <p:sp>
        <p:nvSpPr>
          <p:cNvPr id="119" name="Google Shape;119;p26"/>
          <p:cNvSpPr txBox="1"/>
          <p:nvPr>
            <p:ph type="title"/>
          </p:nvPr>
        </p:nvSpPr>
        <p:spPr>
          <a:xfrm>
            <a:off x="264900" y="376050"/>
            <a:ext cx="7242600" cy="1333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BF5700"/>
                </a:solidFill>
                <a:latin typeface="Libre Franklin"/>
                <a:ea typeface="Libre Franklin"/>
                <a:cs typeface="Libre Franklin"/>
                <a:sym typeface="Libre Franklin"/>
              </a:rPr>
              <a:t>504 Accommodations vs. Special Education</a:t>
            </a:r>
            <a:r>
              <a:rPr lang="en">
                <a:solidFill>
                  <a:srgbClr val="BF5700"/>
                </a:solidFill>
                <a:latin typeface="Libre Franklin"/>
                <a:ea typeface="Libre Franklin"/>
                <a:cs typeface="Libre Franklin"/>
                <a:sym typeface="Libre Franklin"/>
              </a:rPr>
              <a:t> </a:t>
            </a:r>
            <a:endParaRPr>
              <a:solidFill>
                <a:srgbClr val="BF5700"/>
              </a:solidFill>
              <a:latin typeface="Libre Franklin"/>
              <a:ea typeface="Libre Franklin"/>
              <a:cs typeface="Libre Franklin"/>
              <a:sym typeface="Libre Franklin"/>
            </a:endParaRPr>
          </a:p>
        </p:txBody>
      </p:sp>
      <p:sp>
        <p:nvSpPr>
          <p:cNvPr id="120" name="Google Shape;120;p26"/>
          <p:cNvSpPr txBox="1"/>
          <p:nvPr>
            <p:ph idx="1" type="body"/>
          </p:nvPr>
        </p:nvSpPr>
        <p:spPr>
          <a:xfrm>
            <a:off x="599550" y="1709250"/>
            <a:ext cx="6573300" cy="30249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333F48"/>
                </a:solidFill>
                <a:latin typeface="Libre Franklin"/>
                <a:ea typeface="Libre Franklin"/>
                <a:cs typeface="Libre Franklin"/>
                <a:sym typeface="Libre Franklin"/>
              </a:rPr>
              <a:t>The laws on which 504 accommodations vs. special education are different, but they have many of the same ideas. The main idea of both laws is that schools must provide equal access to learning for all children, including those with learning difficulties. In practice, children with more difficulties receive special education services, and when schools perceive a lower level of need, they provide 504 services. </a:t>
            </a:r>
            <a:endParaRPr>
              <a:solidFill>
                <a:srgbClr val="BF5700"/>
              </a:solidFill>
              <a:latin typeface="Libre Franklin"/>
              <a:ea typeface="Libre Franklin"/>
              <a:cs typeface="Libre Franklin"/>
              <a:sym typeface="Libre Franklin"/>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27"/>
          <p:cNvSpPr txBox="1"/>
          <p:nvPr>
            <p:ph type="title"/>
          </p:nvPr>
        </p:nvSpPr>
        <p:spPr>
          <a:xfrm>
            <a:off x="260925" y="370173"/>
            <a:ext cx="7242600" cy="741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BF5700"/>
                </a:solidFill>
                <a:latin typeface="Libre Franklin"/>
                <a:ea typeface="Libre Franklin"/>
                <a:cs typeface="Libre Franklin"/>
                <a:sym typeface="Libre Franklin"/>
              </a:rPr>
              <a:t>Derechos de Educación Especial </a:t>
            </a:r>
            <a:endParaRPr>
              <a:solidFill>
                <a:srgbClr val="BF5700"/>
              </a:solidFill>
              <a:latin typeface="Libre Franklin"/>
              <a:ea typeface="Libre Franklin"/>
              <a:cs typeface="Libre Franklin"/>
              <a:sym typeface="Libre Franklin"/>
            </a:endParaRPr>
          </a:p>
        </p:txBody>
      </p:sp>
      <p:sp>
        <p:nvSpPr>
          <p:cNvPr id="126" name="Google Shape;126;p27"/>
          <p:cNvSpPr txBox="1"/>
          <p:nvPr>
            <p:ph idx="1" type="body"/>
          </p:nvPr>
        </p:nvSpPr>
        <p:spPr>
          <a:xfrm>
            <a:off x="363000" y="1266200"/>
            <a:ext cx="7064400" cy="8368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333F48"/>
                </a:solidFill>
                <a:latin typeface="Libre Franklin"/>
                <a:ea typeface="Libre Franklin"/>
                <a:cs typeface="Libre Franklin"/>
                <a:sym typeface="Libre Franklin"/>
              </a:rPr>
              <a:t>La ley requiere que las escuelas públicas identifican y abordan discapacidades que interfieran con las habilidades de niños de aprender y participar en la escuela. Servicios de educación especial son </a:t>
            </a:r>
            <a:r>
              <a:rPr b="1" lang="en">
                <a:solidFill>
                  <a:srgbClr val="333F48"/>
                </a:solidFill>
                <a:latin typeface="Libre Franklin"/>
                <a:ea typeface="Libre Franklin"/>
                <a:cs typeface="Libre Franklin"/>
                <a:sym typeface="Libre Franklin"/>
              </a:rPr>
              <a:t>diseñados</a:t>
            </a:r>
            <a:r>
              <a:rPr b="1" lang="en">
                <a:solidFill>
                  <a:srgbClr val="333F48"/>
                </a:solidFill>
                <a:latin typeface="Libre Franklin"/>
                <a:ea typeface="Libre Franklin"/>
                <a:cs typeface="Libre Franklin"/>
                <a:sym typeface="Libre Franklin"/>
              </a:rPr>
              <a:t> para mejorar la habilidad del </a:t>
            </a:r>
            <a:r>
              <a:rPr b="1" lang="en">
                <a:solidFill>
                  <a:srgbClr val="333F48"/>
                </a:solidFill>
                <a:latin typeface="Libre Franklin"/>
                <a:ea typeface="Libre Franklin"/>
                <a:cs typeface="Libre Franklin"/>
                <a:sym typeface="Libre Franklin"/>
              </a:rPr>
              <a:t>niño</a:t>
            </a:r>
            <a:r>
              <a:rPr b="1" lang="en">
                <a:solidFill>
                  <a:srgbClr val="333F48"/>
                </a:solidFill>
                <a:latin typeface="Libre Franklin"/>
                <a:ea typeface="Libre Franklin"/>
                <a:cs typeface="Libre Franklin"/>
                <a:sym typeface="Libre Franklin"/>
              </a:rPr>
              <a:t> para aprender en la escuela. </a:t>
            </a:r>
            <a:r>
              <a:rPr lang="en">
                <a:solidFill>
                  <a:srgbClr val="333F48"/>
                </a:solidFill>
                <a:latin typeface="Libre Franklin"/>
                <a:ea typeface="Libre Franklin"/>
                <a:cs typeface="Libre Franklin"/>
                <a:sym typeface="Libre Franklin"/>
              </a:rPr>
              <a:t>Ejemplos de </a:t>
            </a:r>
            <a:r>
              <a:rPr lang="en">
                <a:solidFill>
                  <a:srgbClr val="333F48"/>
                </a:solidFill>
                <a:latin typeface="Libre Franklin"/>
                <a:ea typeface="Libre Franklin"/>
                <a:cs typeface="Libre Franklin"/>
                <a:sym typeface="Libre Franklin"/>
              </a:rPr>
              <a:t>discapacidades</a:t>
            </a:r>
            <a:r>
              <a:rPr lang="en">
                <a:solidFill>
                  <a:srgbClr val="333F48"/>
                </a:solidFill>
                <a:latin typeface="Libre Franklin"/>
                <a:ea typeface="Libre Franklin"/>
                <a:cs typeface="Libre Franklin"/>
                <a:sym typeface="Libre Franklin"/>
              </a:rPr>
              <a:t> incluiría el autismo, </a:t>
            </a:r>
            <a:r>
              <a:rPr lang="en">
                <a:solidFill>
                  <a:srgbClr val="333F48"/>
                </a:solidFill>
                <a:latin typeface="Libre Franklin"/>
                <a:ea typeface="Libre Franklin"/>
                <a:cs typeface="Libre Franklin"/>
                <a:sym typeface="Libre Franklin"/>
              </a:rPr>
              <a:t>discapacidad</a:t>
            </a:r>
            <a:r>
              <a:rPr lang="en">
                <a:solidFill>
                  <a:srgbClr val="333F48"/>
                </a:solidFill>
                <a:latin typeface="Libre Franklin"/>
                <a:ea typeface="Libre Franklin"/>
                <a:cs typeface="Libre Franklin"/>
                <a:sym typeface="Libre Franklin"/>
              </a:rPr>
              <a:t> de aprendizaje (ej. dislexia), dificultades del lenguaje y del habla, o una dificultad emocional. </a:t>
            </a:r>
            <a:endParaRPr>
              <a:solidFill>
                <a:srgbClr val="333F48"/>
              </a:solidFill>
              <a:latin typeface="Libre Franklin"/>
              <a:ea typeface="Libre Franklin"/>
              <a:cs typeface="Libre Franklin"/>
              <a:sym typeface="Libre Franklin"/>
            </a:endParaRPr>
          </a:p>
          <a:p>
            <a:pPr indent="0" lvl="0" marL="0" rtl="0" algn="l">
              <a:spcBef>
                <a:spcPts val="1600"/>
              </a:spcBef>
              <a:spcAft>
                <a:spcPts val="0"/>
              </a:spcAft>
              <a:buNone/>
            </a:pPr>
            <a:r>
              <a:rPr b="1" lang="en">
                <a:solidFill>
                  <a:srgbClr val="333F48"/>
                </a:solidFill>
                <a:latin typeface="Libre Franklin"/>
                <a:ea typeface="Libre Franklin"/>
                <a:cs typeface="Libre Franklin"/>
                <a:sym typeface="Libre Franklin"/>
              </a:rPr>
              <a:t>Los padres tienen el derecho de pedir una evaluación de su </a:t>
            </a:r>
            <a:r>
              <a:rPr b="1" lang="en">
                <a:solidFill>
                  <a:srgbClr val="333F48"/>
                </a:solidFill>
                <a:latin typeface="Libre Franklin"/>
                <a:ea typeface="Libre Franklin"/>
                <a:cs typeface="Libre Franklin"/>
                <a:sym typeface="Libre Franklin"/>
              </a:rPr>
              <a:t>hijo</a:t>
            </a:r>
            <a:r>
              <a:rPr b="1" lang="en">
                <a:solidFill>
                  <a:srgbClr val="333F48"/>
                </a:solidFill>
                <a:latin typeface="Libre Franklin"/>
                <a:ea typeface="Libre Franklin"/>
                <a:cs typeface="Libre Franklin"/>
                <a:sym typeface="Libre Franklin"/>
              </a:rPr>
              <a:t>/a</a:t>
            </a:r>
            <a:r>
              <a:rPr lang="en">
                <a:solidFill>
                  <a:srgbClr val="333F48"/>
                </a:solidFill>
                <a:latin typeface="Libre Franklin"/>
                <a:ea typeface="Libre Franklin"/>
                <a:cs typeface="Libre Franklin"/>
                <a:sym typeface="Libre Franklin"/>
              </a:rPr>
              <a:t> para saber si el </a:t>
            </a:r>
            <a:r>
              <a:rPr lang="en">
                <a:solidFill>
                  <a:srgbClr val="333F48"/>
                </a:solidFill>
                <a:latin typeface="Libre Franklin"/>
                <a:ea typeface="Libre Franklin"/>
                <a:cs typeface="Libre Franklin"/>
                <a:sym typeface="Libre Franklin"/>
              </a:rPr>
              <a:t>niño</a:t>
            </a:r>
            <a:r>
              <a:rPr lang="en">
                <a:solidFill>
                  <a:srgbClr val="333F48"/>
                </a:solidFill>
                <a:latin typeface="Libre Franklin"/>
                <a:ea typeface="Libre Franklin"/>
                <a:cs typeface="Libre Franklin"/>
                <a:sym typeface="Libre Franklin"/>
              </a:rPr>
              <a:t> requiere servicios de educación especial. </a:t>
            </a:r>
            <a:r>
              <a:rPr b="1" lang="en">
                <a:solidFill>
                  <a:srgbClr val="333F48"/>
                </a:solidFill>
                <a:latin typeface="Libre Franklin"/>
                <a:ea typeface="Libre Franklin"/>
                <a:cs typeface="Libre Franklin"/>
                <a:sym typeface="Libre Franklin"/>
              </a:rPr>
              <a:t>La escuela necesita completar una evaluación dentro de 45 días posterior al recibir la </a:t>
            </a:r>
            <a:r>
              <a:rPr b="1" lang="en">
                <a:solidFill>
                  <a:srgbClr val="333F48"/>
                </a:solidFill>
                <a:latin typeface="Libre Franklin"/>
                <a:ea typeface="Libre Franklin"/>
                <a:cs typeface="Libre Franklin"/>
                <a:sym typeface="Libre Franklin"/>
              </a:rPr>
              <a:t>petición</a:t>
            </a:r>
            <a:r>
              <a:rPr b="1" lang="en">
                <a:solidFill>
                  <a:srgbClr val="333F48"/>
                </a:solidFill>
                <a:latin typeface="Libre Franklin"/>
                <a:ea typeface="Libre Franklin"/>
                <a:cs typeface="Libre Franklin"/>
                <a:sym typeface="Libre Franklin"/>
              </a:rPr>
              <a:t> por escrito.  </a:t>
            </a:r>
            <a:r>
              <a:rPr lang="en">
                <a:solidFill>
                  <a:srgbClr val="333F48"/>
                </a:solidFill>
                <a:latin typeface="Libre Franklin"/>
                <a:ea typeface="Libre Franklin"/>
                <a:cs typeface="Libre Franklin"/>
                <a:sym typeface="Libre Franklin"/>
              </a:rPr>
              <a:t>H</a:t>
            </a:r>
            <a:r>
              <a:rPr lang="en">
                <a:solidFill>
                  <a:srgbClr val="333F48"/>
                </a:solidFill>
                <a:latin typeface="Libre Franklin"/>
                <a:ea typeface="Libre Franklin"/>
                <a:cs typeface="Libre Franklin"/>
                <a:sym typeface="Libre Franklin"/>
              </a:rPr>
              <a:t>ay reglas especiales si el niño pierde días de escuela durante los 45 días o si los padres piden la evaluación en menos de 35 días antes del fin del año escolar. Después de completar la evaluación, la escuela tiene que proveer la evaluación por escrito a la familia. </a:t>
            </a:r>
            <a:r>
              <a:rPr b="1" lang="en">
                <a:solidFill>
                  <a:srgbClr val="333F48"/>
                </a:solidFill>
                <a:latin typeface="Libre Franklin"/>
                <a:ea typeface="Libre Franklin"/>
                <a:cs typeface="Libre Franklin"/>
                <a:sym typeface="Libre Franklin"/>
              </a:rPr>
              <a:t>Comúnmente</a:t>
            </a:r>
            <a:r>
              <a:rPr b="1" lang="en">
                <a:solidFill>
                  <a:srgbClr val="333F48"/>
                </a:solidFill>
                <a:latin typeface="Libre Franklin"/>
                <a:ea typeface="Libre Franklin"/>
                <a:cs typeface="Libre Franklin"/>
                <a:sym typeface="Libre Franklin"/>
              </a:rPr>
              <a:t>, a pesar de la ley, las escuelas no </a:t>
            </a:r>
            <a:r>
              <a:rPr b="1" lang="en">
                <a:solidFill>
                  <a:srgbClr val="333F48"/>
                </a:solidFill>
                <a:latin typeface="Libre Franklin"/>
                <a:ea typeface="Libre Franklin"/>
                <a:cs typeface="Libre Franklin"/>
                <a:sym typeface="Libre Franklin"/>
              </a:rPr>
              <a:t>evalúan</a:t>
            </a:r>
            <a:r>
              <a:rPr b="1" lang="en">
                <a:solidFill>
                  <a:srgbClr val="333F48"/>
                </a:solidFill>
                <a:latin typeface="Libre Franklin"/>
                <a:ea typeface="Libre Franklin"/>
                <a:cs typeface="Libre Franklin"/>
                <a:sym typeface="Libre Franklin"/>
              </a:rPr>
              <a:t> </a:t>
            </a:r>
            <a:r>
              <a:rPr b="1" lang="en">
                <a:solidFill>
                  <a:srgbClr val="333F48"/>
                </a:solidFill>
                <a:latin typeface="Libre Franklin"/>
                <a:ea typeface="Libre Franklin"/>
                <a:cs typeface="Libre Franklin"/>
                <a:sym typeface="Libre Franklin"/>
              </a:rPr>
              <a:t>niños</a:t>
            </a:r>
            <a:r>
              <a:rPr b="1" lang="en">
                <a:solidFill>
                  <a:srgbClr val="333F48"/>
                </a:solidFill>
                <a:latin typeface="Libre Franklin"/>
                <a:ea typeface="Libre Franklin"/>
                <a:cs typeface="Libre Franklin"/>
                <a:sym typeface="Libre Franklin"/>
              </a:rPr>
              <a:t> para servicios a menos que los padres lo pida. </a:t>
            </a:r>
            <a:endParaRPr b="1">
              <a:solidFill>
                <a:srgbClr val="333F48"/>
              </a:solidFill>
              <a:latin typeface="Libre Franklin"/>
              <a:ea typeface="Libre Franklin"/>
              <a:cs typeface="Libre Franklin"/>
              <a:sym typeface="Libre Franklin"/>
            </a:endParaRPr>
          </a:p>
          <a:p>
            <a:pPr indent="0" lvl="0" marL="0" rtl="0" algn="l">
              <a:spcBef>
                <a:spcPts val="1600"/>
              </a:spcBef>
              <a:spcAft>
                <a:spcPts val="0"/>
              </a:spcAft>
              <a:buNone/>
            </a:pPr>
            <a:r>
              <a:rPr b="1" lang="en">
                <a:solidFill>
                  <a:srgbClr val="333F48"/>
                </a:solidFill>
                <a:latin typeface="Libre Franklin"/>
                <a:ea typeface="Libre Franklin"/>
                <a:cs typeface="Libre Franklin"/>
                <a:sym typeface="Libre Franklin"/>
              </a:rPr>
              <a:t>La ley también requiere que las escuelas obtengan permiso de las familias antes de hacer la evaluación. </a:t>
            </a:r>
            <a:r>
              <a:rPr lang="en">
                <a:solidFill>
                  <a:srgbClr val="333F48"/>
                </a:solidFill>
                <a:latin typeface="Libre Franklin"/>
                <a:ea typeface="Libre Franklin"/>
                <a:cs typeface="Libre Franklin"/>
                <a:sym typeface="Libre Franklin"/>
              </a:rPr>
              <a:t>Las e</a:t>
            </a:r>
            <a:r>
              <a:rPr lang="en">
                <a:solidFill>
                  <a:srgbClr val="333F48"/>
                </a:solidFill>
                <a:latin typeface="Libre Franklin"/>
                <a:ea typeface="Libre Franklin"/>
                <a:cs typeface="Libre Franklin"/>
                <a:sym typeface="Libre Franklin"/>
              </a:rPr>
              <a:t>valuaciones son más precisas y útiles si incluyen información proporcionada por los padres sobre el niño y como son las cosas en su hogar. </a:t>
            </a:r>
            <a:endParaRPr>
              <a:solidFill>
                <a:srgbClr val="333F48"/>
              </a:solidFill>
              <a:latin typeface="Libre Franklin"/>
              <a:ea typeface="Libre Franklin"/>
              <a:cs typeface="Libre Franklin"/>
              <a:sym typeface="Libre Franklin"/>
            </a:endParaRPr>
          </a:p>
          <a:p>
            <a:pPr indent="0" lvl="0" marL="0" rtl="0" algn="l">
              <a:spcBef>
                <a:spcPts val="1600"/>
              </a:spcBef>
              <a:spcAft>
                <a:spcPts val="1600"/>
              </a:spcAft>
              <a:buNone/>
            </a:pPr>
            <a:r>
              <a:rPr lang="en">
                <a:solidFill>
                  <a:srgbClr val="333F48"/>
                </a:solidFill>
                <a:latin typeface="Libre Franklin"/>
                <a:ea typeface="Libre Franklin"/>
                <a:cs typeface="Libre Franklin"/>
                <a:sym typeface="Libre Franklin"/>
              </a:rPr>
              <a:t>Los padres podrán invitar a otros defensores en sus reuniones con la escuela para asegurar que sus derechos son respetados. </a:t>
            </a:r>
            <a:endParaRPr>
              <a:solidFill>
                <a:srgbClr val="333F48"/>
              </a:solidFill>
              <a:latin typeface="Libre Franklin"/>
              <a:ea typeface="Libre Franklin"/>
              <a:cs typeface="Libre Franklin"/>
              <a:sym typeface="Libre Franklin"/>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8"/>
          <p:cNvSpPr txBox="1"/>
          <p:nvPr>
            <p:ph type="title"/>
          </p:nvPr>
        </p:nvSpPr>
        <p:spPr>
          <a:xfrm>
            <a:off x="332175" y="4306525"/>
            <a:ext cx="7095300" cy="10068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BF5700"/>
                </a:solidFill>
                <a:latin typeface="Libre Franklin"/>
                <a:ea typeface="Libre Franklin"/>
                <a:cs typeface="Libre Franklin"/>
                <a:sym typeface="Libre Franklin"/>
              </a:rPr>
              <a:t>Recursos de Educación Especial </a:t>
            </a:r>
            <a:endParaRPr>
              <a:solidFill>
                <a:srgbClr val="BF5700"/>
              </a:solidFill>
              <a:latin typeface="Libre Franklin"/>
              <a:ea typeface="Libre Franklin"/>
              <a:cs typeface="Libre Franklin"/>
              <a:sym typeface="Libre Franklin"/>
            </a:endParaRPr>
          </a:p>
        </p:txBody>
      </p:sp>
      <p:sp>
        <p:nvSpPr>
          <p:cNvPr id="132" name="Google Shape;132;p28"/>
          <p:cNvSpPr txBox="1"/>
          <p:nvPr>
            <p:ph idx="1" type="body"/>
          </p:nvPr>
        </p:nvSpPr>
        <p:spPr>
          <a:xfrm>
            <a:off x="595575" y="5673875"/>
            <a:ext cx="6573300" cy="39930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solidFill>
                  <a:srgbClr val="333F48"/>
                </a:solidFill>
                <a:latin typeface="Libre Franklin"/>
                <a:ea typeface="Libre Franklin"/>
                <a:cs typeface="Libre Franklin"/>
                <a:sym typeface="Libre Franklin"/>
              </a:rPr>
              <a:t>Como solicitar una evaluación inicial </a:t>
            </a:r>
            <a:r>
              <a:rPr lang="en">
                <a:solidFill>
                  <a:srgbClr val="333F48"/>
                </a:solidFill>
                <a:highlight>
                  <a:srgbClr val="FFFFFF"/>
                </a:highlight>
                <a:latin typeface="Libre Franklin"/>
                <a:ea typeface="Libre Franklin"/>
                <a:cs typeface="Libre Franklin"/>
                <a:sym typeface="Libre Franklin"/>
              </a:rPr>
              <a:t>para la elegibilidad para educación especial:  </a:t>
            </a:r>
            <a:r>
              <a:rPr lang="en" u="sng">
                <a:solidFill>
                  <a:srgbClr val="BF5700"/>
                </a:solidFill>
                <a:highlight>
                  <a:srgbClr val="FFFFFF"/>
                </a:highlight>
                <a:latin typeface="Libre Franklin"/>
                <a:ea typeface="Libre Franklin"/>
                <a:cs typeface="Libre Franklin"/>
                <a:sym typeface="Libre Franklin"/>
                <a:hlinkClick r:id="rId3">
                  <a:extLst>
                    <a:ext uri="{A12FA001-AC4F-418D-AE19-62706E023703}">
                      <ahyp:hlinkClr val="tx"/>
                    </a:ext>
                  </a:extLst>
                </a:hlinkClick>
              </a:rPr>
              <a:t>https://www.disabilityrightstx.org/es/publication/solicitar-una-evaluacion-inicial-para-la-elegibilidad-para-educacion-especial/</a:t>
            </a:r>
            <a:endParaRPr>
              <a:solidFill>
                <a:srgbClr val="333F48"/>
              </a:solidFill>
              <a:latin typeface="Libre Franklin"/>
              <a:ea typeface="Libre Franklin"/>
              <a:cs typeface="Libre Franklin"/>
              <a:sym typeface="Libre Franklin"/>
            </a:endParaRPr>
          </a:p>
          <a:p>
            <a:pPr indent="-342900" lvl="0" marL="457200" rtl="0" algn="l">
              <a:spcBef>
                <a:spcPts val="0"/>
              </a:spcBef>
              <a:spcAft>
                <a:spcPts val="0"/>
              </a:spcAft>
              <a:buSzPts val="1800"/>
              <a:buChar char="●"/>
            </a:pPr>
            <a:r>
              <a:rPr lang="en">
                <a:solidFill>
                  <a:srgbClr val="333F48"/>
                </a:solidFill>
                <a:latin typeface="Libre Franklin"/>
                <a:ea typeface="Libre Franklin"/>
                <a:cs typeface="Libre Franklin"/>
                <a:sym typeface="Libre Franklin"/>
              </a:rPr>
              <a:t>La Agencia de Educación de Texas provee una guía informativa sobre los derechos de los padres: </a:t>
            </a:r>
            <a:r>
              <a:rPr lang="en" u="sng">
                <a:solidFill>
                  <a:srgbClr val="BF5700"/>
                </a:solidFill>
                <a:hlinkClick r:id="rId4">
                  <a:extLst>
                    <a:ext uri="{A12FA001-AC4F-418D-AE19-62706E023703}">
                      <ahyp:hlinkClr val="tx"/>
                    </a:ext>
                  </a:extLst>
                </a:hlinkClick>
              </a:rPr>
              <a:t>https://www.spedtex.org/default/assets/File/ARD_Guide%202020_SPANISH_ACC.pdf</a:t>
            </a:r>
            <a:endParaRPr>
              <a:solidFill>
                <a:srgbClr val="BF5700"/>
              </a:solidFill>
              <a:highlight>
                <a:srgbClr val="FFFFFF"/>
              </a:highlight>
              <a:latin typeface="Libre Franklin"/>
              <a:ea typeface="Libre Franklin"/>
              <a:cs typeface="Libre Franklin"/>
              <a:sym typeface="Libre Franklin"/>
            </a:endParaRPr>
          </a:p>
          <a:p>
            <a:pPr indent="-342900" lvl="0" marL="457200" rtl="0" algn="l">
              <a:spcBef>
                <a:spcPts val="0"/>
              </a:spcBef>
              <a:spcAft>
                <a:spcPts val="0"/>
              </a:spcAft>
              <a:buSzPts val="1800"/>
              <a:buFont typeface="Libre Franklin"/>
              <a:buChar char="●"/>
            </a:pPr>
            <a:r>
              <a:rPr lang="en">
                <a:solidFill>
                  <a:srgbClr val="333F48"/>
                </a:solidFill>
                <a:latin typeface="Libre Franklin"/>
                <a:ea typeface="Libre Franklin"/>
                <a:cs typeface="Libre Franklin"/>
                <a:sym typeface="Libre Franklin"/>
              </a:rPr>
              <a:t>Texas Parent to Parent es una organización que apoya los derechos de los discapacitados que habitan en Texas: </a:t>
            </a:r>
            <a:r>
              <a:rPr lang="en" u="sng">
                <a:solidFill>
                  <a:srgbClr val="BF5700"/>
                </a:solidFill>
                <a:latin typeface="Libre Franklin"/>
                <a:ea typeface="Libre Franklin"/>
                <a:cs typeface="Libre Franklin"/>
                <a:sym typeface="Libre Franklin"/>
                <a:hlinkClick r:id="rId5">
                  <a:extLst>
                    <a:ext uri="{A12FA001-AC4F-418D-AE19-62706E023703}">
                      <ahyp:hlinkClr val="tx"/>
                    </a:ext>
                  </a:extLst>
                </a:hlinkClick>
              </a:rPr>
              <a:t>https://www.txp2p.org/es/</a:t>
            </a:r>
            <a:endParaRPr>
              <a:solidFill>
                <a:srgbClr val="BF5700"/>
              </a:solidFill>
              <a:latin typeface="Libre Franklin"/>
              <a:ea typeface="Libre Franklin"/>
              <a:cs typeface="Libre Franklin"/>
              <a:sym typeface="Libre Franklin"/>
            </a:endParaRPr>
          </a:p>
          <a:p>
            <a:pPr indent="0" lvl="0" marL="457200" rtl="0" algn="l">
              <a:spcBef>
                <a:spcPts val="1600"/>
              </a:spcBef>
              <a:spcAft>
                <a:spcPts val="1600"/>
              </a:spcAft>
              <a:buNone/>
            </a:pPr>
            <a:r>
              <a:t/>
            </a:r>
            <a:endParaRPr>
              <a:solidFill>
                <a:srgbClr val="333F48"/>
              </a:solidFill>
              <a:latin typeface="Libre Franklin"/>
              <a:ea typeface="Libre Franklin"/>
              <a:cs typeface="Libre Franklin"/>
              <a:sym typeface="Libre Franklin"/>
            </a:endParaRPr>
          </a:p>
        </p:txBody>
      </p:sp>
      <p:sp>
        <p:nvSpPr>
          <p:cNvPr id="133" name="Google Shape;133;p28"/>
          <p:cNvSpPr txBox="1"/>
          <p:nvPr>
            <p:ph type="title"/>
          </p:nvPr>
        </p:nvSpPr>
        <p:spPr>
          <a:xfrm>
            <a:off x="264900" y="376050"/>
            <a:ext cx="7242600" cy="1333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BF5700"/>
                </a:solidFill>
                <a:latin typeface="Libre Franklin"/>
                <a:ea typeface="Libre Franklin"/>
                <a:cs typeface="Libre Franklin"/>
                <a:sym typeface="Libre Franklin"/>
              </a:rPr>
              <a:t>504 Adaptaciones vs. </a:t>
            </a:r>
            <a:r>
              <a:rPr lang="en">
                <a:solidFill>
                  <a:srgbClr val="BF5700"/>
                </a:solidFill>
                <a:latin typeface="Libre Franklin"/>
                <a:ea typeface="Libre Franklin"/>
                <a:cs typeface="Libre Franklin"/>
                <a:sym typeface="Libre Franklin"/>
              </a:rPr>
              <a:t>Educación</a:t>
            </a:r>
            <a:r>
              <a:rPr lang="en">
                <a:solidFill>
                  <a:srgbClr val="BF5700"/>
                </a:solidFill>
                <a:latin typeface="Libre Franklin"/>
                <a:ea typeface="Libre Franklin"/>
                <a:cs typeface="Libre Franklin"/>
                <a:sym typeface="Libre Franklin"/>
              </a:rPr>
              <a:t> Especial </a:t>
            </a:r>
            <a:endParaRPr>
              <a:solidFill>
                <a:srgbClr val="BF5700"/>
              </a:solidFill>
              <a:latin typeface="Libre Franklin"/>
              <a:ea typeface="Libre Franklin"/>
              <a:cs typeface="Libre Franklin"/>
              <a:sym typeface="Libre Franklin"/>
            </a:endParaRPr>
          </a:p>
        </p:txBody>
      </p:sp>
      <p:sp>
        <p:nvSpPr>
          <p:cNvPr id="134" name="Google Shape;134;p28"/>
          <p:cNvSpPr txBox="1"/>
          <p:nvPr>
            <p:ph idx="1" type="body"/>
          </p:nvPr>
        </p:nvSpPr>
        <p:spPr>
          <a:xfrm>
            <a:off x="494175" y="1611025"/>
            <a:ext cx="6776100" cy="26955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333F48"/>
                </a:solidFill>
                <a:latin typeface="Libre Franklin"/>
                <a:ea typeface="Libre Franklin"/>
                <a:cs typeface="Libre Franklin"/>
                <a:sym typeface="Libre Franklin"/>
              </a:rPr>
              <a:t>Las leyes en que se basan  las adaptaciones de 504 vs. la </a:t>
            </a:r>
            <a:r>
              <a:rPr lang="en">
                <a:solidFill>
                  <a:srgbClr val="333F48"/>
                </a:solidFill>
                <a:latin typeface="Libre Franklin"/>
                <a:ea typeface="Libre Franklin"/>
                <a:cs typeface="Libre Franklin"/>
                <a:sym typeface="Libre Franklin"/>
              </a:rPr>
              <a:t>educación</a:t>
            </a:r>
            <a:r>
              <a:rPr lang="en">
                <a:solidFill>
                  <a:srgbClr val="333F48"/>
                </a:solidFill>
                <a:latin typeface="Libre Franklin"/>
                <a:ea typeface="Libre Franklin"/>
                <a:cs typeface="Libre Franklin"/>
                <a:sym typeface="Libre Franklin"/>
              </a:rPr>
              <a:t> especial son diferentes, pero ellas contienen muchas ideas similares. La idea principal de las dos es que la escuela tiene que proveer </a:t>
            </a:r>
            <a:r>
              <a:rPr lang="en">
                <a:solidFill>
                  <a:srgbClr val="333F48"/>
                </a:solidFill>
                <a:latin typeface="Libre Franklin"/>
                <a:ea typeface="Libre Franklin"/>
                <a:cs typeface="Libre Franklin"/>
                <a:sym typeface="Libre Franklin"/>
              </a:rPr>
              <a:t>acceso</a:t>
            </a:r>
            <a:r>
              <a:rPr lang="en">
                <a:solidFill>
                  <a:srgbClr val="333F48"/>
                </a:solidFill>
                <a:latin typeface="Libre Franklin"/>
                <a:ea typeface="Libre Franklin"/>
                <a:cs typeface="Libre Franklin"/>
                <a:sym typeface="Libre Franklin"/>
              </a:rPr>
              <a:t> igualitario al aprendizaje para todos los </a:t>
            </a:r>
            <a:r>
              <a:rPr lang="en">
                <a:solidFill>
                  <a:srgbClr val="333F48"/>
                </a:solidFill>
                <a:latin typeface="Libre Franklin"/>
                <a:ea typeface="Libre Franklin"/>
                <a:cs typeface="Libre Franklin"/>
                <a:sym typeface="Libre Franklin"/>
              </a:rPr>
              <a:t>niños</a:t>
            </a:r>
            <a:r>
              <a:rPr lang="en">
                <a:solidFill>
                  <a:srgbClr val="333F48"/>
                </a:solidFill>
                <a:latin typeface="Libre Franklin"/>
                <a:ea typeface="Libre Franklin"/>
                <a:cs typeface="Libre Franklin"/>
                <a:sym typeface="Libre Franklin"/>
              </a:rPr>
              <a:t>, incluyendo los que tienen dificultades de aprendizaje. En la práctica, niños con </a:t>
            </a:r>
            <a:r>
              <a:rPr lang="en">
                <a:solidFill>
                  <a:srgbClr val="333F48"/>
                </a:solidFill>
                <a:latin typeface="Libre Franklin"/>
                <a:ea typeface="Libre Franklin"/>
                <a:cs typeface="Libre Franklin"/>
                <a:sym typeface="Libre Franklin"/>
              </a:rPr>
              <a:t>más</a:t>
            </a:r>
            <a:r>
              <a:rPr lang="en">
                <a:solidFill>
                  <a:srgbClr val="333F48"/>
                </a:solidFill>
                <a:latin typeface="Libre Franklin"/>
                <a:ea typeface="Libre Franklin"/>
                <a:cs typeface="Libre Franklin"/>
                <a:sym typeface="Libre Franklin"/>
              </a:rPr>
              <a:t> dificultades reciben servicios de </a:t>
            </a:r>
            <a:r>
              <a:rPr lang="en">
                <a:solidFill>
                  <a:srgbClr val="333F48"/>
                </a:solidFill>
                <a:latin typeface="Libre Franklin"/>
                <a:ea typeface="Libre Franklin"/>
                <a:cs typeface="Libre Franklin"/>
                <a:sym typeface="Libre Franklin"/>
              </a:rPr>
              <a:t>educación</a:t>
            </a:r>
            <a:r>
              <a:rPr lang="en">
                <a:solidFill>
                  <a:srgbClr val="333F48"/>
                </a:solidFill>
                <a:latin typeface="Libre Franklin"/>
                <a:ea typeface="Libre Franklin"/>
                <a:cs typeface="Libre Franklin"/>
                <a:sym typeface="Libre Franklin"/>
              </a:rPr>
              <a:t> especial, y cuando escuelas perciben un nivel menor de necesidad, proveen servicios de 504. </a:t>
            </a:r>
            <a:endParaRPr>
              <a:solidFill>
                <a:srgbClr val="BF5700"/>
              </a:solidFill>
              <a:latin typeface="Libre Franklin"/>
              <a:ea typeface="Libre Franklin"/>
              <a:cs typeface="Libre Franklin"/>
              <a:sym typeface="Libre Franklin"/>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Tropic">
  <a:themeElements>
    <a:clrScheme name="Tropic">
      <a:dk1>
        <a:srgbClr val="A1E8D9"/>
      </a:dk1>
      <a:lt1>
        <a:srgbClr val="FFFFFF"/>
      </a:lt1>
      <a:dk2>
        <a:srgbClr val="695D46"/>
      </a:dk2>
      <a:lt2>
        <a:srgbClr val="B3A77D"/>
      </a:lt2>
      <a:accent1>
        <a:srgbClr val="EF6C00"/>
      </a:accent1>
      <a:accent2>
        <a:srgbClr val="009668"/>
      </a:accent2>
      <a:accent3>
        <a:srgbClr val="4DB6AC"/>
      </a:accent3>
      <a:accent4>
        <a:srgbClr val="FF9800"/>
      </a:accent4>
      <a:accent5>
        <a:srgbClr val="CE93D8"/>
      </a:accent5>
      <a:accent6>
        <a:srgbClr val="EEFF41"/>
      </a:accent6>
      <a:hlink>
        <a:srgbClr val="CE93D8"/>
      </a:hlink>
      <a:folHlink>
        <a:srgbClr val="CE93D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